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8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title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  <a:p>
            <a:pPr lvl="1"/>
            <a:r>
              <a:rPr/>
              <a:t>My title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Report New</dc:title>
  <dc:creator>Biometix</dc:creator>
  <cp:keywords/>
  <dcterms:created xsi:type="dcterms:W3CDTF">2020-04-14T01:21:49Z</dcterms:created>
  <dcterms:modified xsi:type="dcterms:W3CDTF">2020-04-14T01:21:49Z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h">
    <vt:lpwstr/>
  </property>
  <property fmtid="{D5CDD505-2E9C-101B-9397-08002B2CF9AE}" pid="3" name="_run_count">
    <vt:lpwstr>1</vt:lpwstr>
  </property>
  <property fmtid="{D5CDD505-2E9C-101B-9397-08002B2CF9AE}" pid="4" name="_run_first">
    <vt:lpwstr>Tue Apr 14 01:21:44 2020</vt:lpwstr>
  </property>
  <property fmtid="{D5CDD505-2E9C-101B-9397-08002B2CF9AE}" pid="5" name="_run_last">
    <vt:lpwstr>Tue Apr 14 01:21:44 2020</vt:lpwstr>
  </property>
  <property fmtid="{D5CDD505-2E9C-101B-9397-08002B2CF9AE}" pid="6" name="_script">
    <vt:lpwstr/>
  </property>
  <property fmtid="{D5CDD505-2E9C-101B-9397-08002B2CF9AE}" pid="7" name="api_key">
    <vt:lpwstr/>
  </property>
  <property fmtid="{D5CDD505-2E9C-101B-9397-08002B2CF9AE}" pid="8" name="are_you_a_new_or_existing_customer">
    <vt:lpwstr>I am a new customer</vt:lpwstr>
  </property>
  <property fmtid="{D5CDD505-2E9C-101B-9397-08002B2CF9AE}" pid="9" name="classification">
    <vt:lpwstr>Commercial in Confidential</vt:lpwstr>
  </property>
  <property fmtid="{D5CDD505-2E9C-101B-9397-08002B2CF9AE}" pid="10" name="contact">
    <vt:lpwstr>Ted Dunstone</vt:lpwstr>
  </property>
  <property fmtid="{D5CDD505-2E9C-101B-9397-08002B2CF9AE}" pid="11" name="contact_email">
    <vt:lpwstr>ted@biometix.com</vt:lpwstr>
  </property>
  <property fmtid="{D5CDD505-2E9C-101B-9397-08002B2CF9AE}" pid="12" name="contact_phone">
    <vt:lpwstr>+61 (2) 419990968</vt:lpwstr>
  </property>
  <property fmtid="{D5CDD505-2E9C-101B-9397-08002B2CF9AE}" pid="13" name="country_or_region">
    <vt:lpwstr>Px 2</vt:lpwstr>
  </property>
  <property fmtid="{D5CDD505-2E9C-101B-9397-08002B2CF9AE}" pid="14" name="date">
    <vt:lpwstr>5th March 2020</vt:lpwstr>
  </property>
  <property fmtid="{D5CDD505-2E9C-101B-9397-08002B2CF9AE}" pid="15" name="demo_report_type">
    <vt:lpwstr>Covid19</vt:lpwstr>
  </property>
  <property fmtid="{D5CDD505-2E9C-101B-9397-08002B2CF9AE}" pid="16" name="mustache">
    <vt:lpwstr>tmp_vars.yaml</vt:lpwstr>
  </property>
  <property fmtid="{D5CDD505-2E9C-101B-9397-08002B2CF9AE}" pid="17" name="news">
    <vt:lpwstr>covid id border</vt:lpwstr>
  </property>
  <property fmtid="{D5CDD505-2E9C-101B-9397-08002B2CF9AE}" pid="18" name="prefilled_url">
    <vt:lpwstr>https://docs.google.com/forms/d/e/1FAIpQLSf3vmZGV-ctCzHpnjqBUM19bP89YTl96bR-tm1WzFxIimt3rg/viewform?usp=pp_url&amp;entry.238080870=Covid19&amp;entry.1498296904=VTJGc2RHVmtYMS9XVEtGb25ic2sxSG9IQmplcWtVS1VuUnBSZDIvRWErMXBBRk5UakpRTWRvb05UdUNOMnF2YWNGcUl6WnJWMXA1V0dOZVlDRDhzUUVrUlhrSnBkRURKOEdCRm1qdy9qUEVSeUo1MS9ZS1k5R3VxMHlONWxQcnUwNUwzY2VQYVZkZ2RhSTNiOWtkWVdHZGxWc3E4UkpZMnhWWUI3QlhMVFlJPQ%3D%3D&amp;entry.316079775=Px+2&amp;entry.753773068=My+title&amp;entry.130141439=2020-04-14&amp;entry.1000057=I+am+a+new+customer&amp;entry.1000027=ddsf&amp;entry.967112212=color+2&amp;entry.967112212=color+3</vt:lpwstr>
  </property>
  <property fmtid="{D5CDD505-2E9C-101B-9397-08002B2CF9AE}" pid="19" name="product_options">
    <vt:lpwstr/>
  </property>
  <property fmtid="{D5CDD505-2E9C-101B-9397-08002B2CF9AE}" pid="20" name="query">
    <vt:lpwstr>corona virus</vt:lpwstr>
  </property>
  <property fmtid="{D5CDD505-2E9C-101B-9397-08002B2CF9AE}" pid="21" name="subtitle">
    <vt:lpwstr>My title</vt:lpwstr>
  </property>
  <property fmtid="{D5CDD505-2E9C-101B-9397-08002B2CF9AE}" pid="22" name="what_colors_would_you_like_to_order">
    <vt:lpwstr/>
  </property>
  <property fmtid="{D5CDD505-2E9C-101B-9397-08002B2CF9AE}" pid="23" name="what_day">
    <vt:lpwstr>2020-04-14</vt:lpwstr>
  </property>
  <property fmtid="{D5CDD505-2E9C-101B-9397-08002B2CF9AE}" pid="24" name="what_is_the_item_you_would_like_to_order">
    <vt:lpwstr>ddsf</vt:lpwstr>
  </property>
</Properties>
</file>