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Apr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Something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2020-04-16T05:27:44Z</dcterms:created>
  <dcterms:modified xsi:type="dcterms:W3CDTF">2020-04-16T05:27:44Z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run_count">
    <vt:lpwstr>1</vt:lpwstr>
  </property>
  <property fmtid="{D5CDD505-2E9C-101B-9397-08002B2CF9AE}" pid="4" name="_run_first">
    <vt:lpwstr>Thu Apr 16 05:27:10 2020</vt:lpwstr>
  </property>
  <property fmtid="{D5CDD505-2E9C-101B-9397-08002B2CF9AE}" pid="5" name="_run_last">
    <vt:lpwstr>Thu Apr 16 05:27:10 2020</vt:lpwstr>
  </property>
  <property fmtid="{D5CDD505-2E9C-101B-9397-08002B2CF9AE}" pid="6" name="_script">
    <vt:lpwstr/>
  </property>
  <property fmtid="{D5CDD505-2E9C-101B-9397-08002B2CF9AE}" pid="7" name="api_key">
    <vt:lpwstr/>
  </property>
  <property fmtid="{D5CDD505-2E9C-101B-9397-08002B2CF9AE}" pid="8" name="are_you_a_new_or_existing_customer">
    <vt:lpwstr>I am a new customer</vt:lpwstr>
  </property>
  <property fmtid="{D5CDD505-2E9C-101B-9397-08002B2CF9AE}" pid="9" name="classification">
    <vt:lpwstr>Commercial in Confidential</vt:lpwstr>
  </property>
  <property fmtid="{D5CDD505-2E9C-101B-9397-08002B2CF9AE}" pid="10" name="contact">
    <vt:lpwstr>Liam</vt:lpwstr>
  </property>
  <property fmtid="{D5CDD505-2E9C-101B-9397-08002B2CF9AE}" pid="11" name="contact_email">
    <vt:lpwstr>l.bowen-smith@biometix.com</vt:lpwstr>
  </property>
  <property fmtid="{D5CDD505-2E9C-101B-9397-08002B2CF9AE}" pid="12" name="contact_phone">
    <vt:lpwstr>+61 (2) 419990968</vt:lpwstr>
  </property>
  <property fmtid="{D5CDD505-2E9C-101B-9397-08002B2CF9AE}" pid="13" name="country_or_region">
    <vt:lpwstr>Px 1</vt:lpwstr>
  </property>
  <property fmtid="{D5CDD505-2E9C-101B-9397-08002B2CF9AE}" pid="14" name="date">
    <vt:lpwstr>16 Apr 2020</vt:lpwstr>
  </property>
  <property fmtid="{D5CDD505-2E9C-101B-9397-08002B2CF9AE}" pid="15" name="demo_report_type">
    <vt:lpwstr>Covid19</vt:lpwstr>
  </property>
  <property fmtid="{D5CDD505-2E9C-101B-9397-08002B2CF9AE}" pid="16" name="mustache">
    <vt:lpwstr>temp/tmp_vars.yaml</vt:lpwstr>
  </property>
  <property fmtid="{D5CDD505-2E9C-101B-9397-08002B2CF9AE}" pid="17" name="news">
    <vt:lpwstr>covid id border</vt:lpwstr>
  </property>
  <property fmtid="{D5CDD505-2E9C-101B-9397-08002B2CF9AE}" pid="18" name="prefilled_url">
    <vt:lpwstr>https://docs.google.com/forms/d/e/1FAIpQLSf3vmZGV-ctCzHpnjqBUM19bP89YTl96bR-tm1WzFxIimt3rg/viewform?usp=pp_url&amp;entry.238080870=Covid19&amp;entry.1498296904=VTJGc2RHVmtYMTlTSlh5RzVQbkJjM0tPNHdNbUNVK2QzbHdrNFZVN3AvVy9odUt0L3hZUzQxYTBrUmVkYzFrcGFlczM4YlkvRVNOZWVFZ0ZhR1oyZ0RIcDRVdG55eDN1SDR4eVk3ZGlmMUJXVXNDTkh4dnJ2cGpPZWh4M0pSS1dxYlRwVjdkNEE2NDhKWkdDQmFOQk5EMlVRVVhmaHNpSlArQlQ5TTVn&amp;entry.316079775=Px+1&amp;entry.753773068=Something&amp;entry.130141439=2020-04-13&amp;entry.1000057=I+am+a+new+customer&amp;entry.1000027=Blah&amp;entry.967112212=color+1&amp;entry.2055232012=wsdfgwqe</vt:lpwstr>
  </property>
  <property fmtid="{D5CDD505-2E9C-101B-9397-08002B2CF9AE}" pid="19" name="product_options">
    <vt:lpwstr>wsdfgwqe</vt:lpwstr>
  </property>
  <property fmtid="{D5CDD505-2E9C-101B-9397-08002B2CF9AE}" pid="20" name="query">
    <vt:lpwstr>corona virus</vt:lpwstr>
  </property>
  <property fmtid="{D5CDD505-2E9C-101B-9397-08002B2CF9AE}" pid="21" name="subtitle">
    <vt:lpwstr>Something</vt:lpwstr>
  </property>
  <property fmtid="{D5CDD505-2E9C-101B-9397-08002B2CF9AE}" pid="22" name="temp_path">
    <vt:lpwstr>temp</vt:lpwstr>
  </property>
  <property fmtid="{D5CDD505-2E9C-101B-9397-08002B2CF9AE}" pid="23" name="what_colors_would_you_like_to_order">
    <vt:lpwstr/>
  </property>
  <property fmtid="{D5CDD505-2E9C-101B-9397-08002B2CF9AE}" pid="24" name="what_day">
    <vt:lpwstr>2020-04-13</vt:lpwstr>
  </property>
  <property fmtid="{D5CDD505-2E9C-101B-9397-08002B2CF9AE}" pid="25" name="what_is_the_item_you_would_like_to_order">
    <vt:lpwstr>Blah</vt:lpwstr>
  </property>
</Properties>
</file>