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4" Type="http://schemas.openxmlformats.org/officeDocument/2006/relationships/theme" Target="theme/theme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chemeClr val="bg1">
                <a:tint val="90000"/>
                <a:lumMod val="110000"/>
                <a:alpha val="97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verifier\Desktop\Canberra_viewed_from_Mount_Ainslie.jpg">
            <a:extLst>
              <a:ext uri="{FF2B5EF4-FFF2-40B4-BE49-F238E27FC236}">
                <a16:creationId xmlns:a16="http://schemas.microsoft.com/office/drawing/2014/main" id="{441678ED-840E-9147-B9CA-F8E8E031D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/>
          </a:blip>
          <a:srcRect b="15918"/>
          <a:stretch>
            <a:fillRect/>
          </a:stretch>
        </p:blipFill>
        <p:spPr bwMode="auto">
          <a:xfrm>
            <a:off x="30895" y="0"/>
            <a:ext cx="12188825" cy="685800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91D1CC-D6AE-E946-A35E-9C861722C998}"/>
              </a:ext>
            </a:extLst>
          </p:cNvPr>
          <p:cNvSpPr/>
          <p:nvPr userDrawn="1"/>
        </p:nvSpPr>
        <p:spPr>
          <a:xfrm>
            <a:off x="7975" y="0"/>
            <a:ext cx="12211745" cy="6880302"/>
          </a:xfrm>
          <a:prstGeom prst="rect">
            <a:avLst/>
          </a:prstGeom>
          <a:solidFill>
            <a:srgbClr val="192129">
              <a:alpha val="5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3647A-19B5-D04F-B95E-9733E3C70F4E}" type="datetime1">
              <a:rPr lang="en-AU" smtClean="0"/>
              <a:pPr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06C5-2EF9-2C43-9971-4E470D9AFDAC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A9B-E5FD-C242-87A5-5D72960CB87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2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5D88-99D7-644D-9955-9D161409ED1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89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4EA44-BA52-194D-879C-ABC632C5885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DD14-59E2-E74D-B19D-66087AAB930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BA29-76EE-024F-8FD0-1F15B66554D1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8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B6FF-6FD9-0644-817D-DB1280B0F40D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9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E6DC-5C1F-3E44-B89B-D58484043207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25388"/>
            <a:ext cx="10363826" cy="43658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AE9C-7030-D843-8186-FB4AE65573C6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92EC-7CA4-2C49-A5F2-05CB2E8B0BF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5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0570"/>
            <a:ext cx="5106026" cy="43006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490570"/>
            <a:ext cx="5105400" cy="43006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E13A-E5F0-4E4D-A105-9FE19C7FED38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2590-3278-434D-98A6-0A164E4DBC9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1FA3-B939-8B47-A583-331D72D04A43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81B5-979D-4D4A-8292-773347DC2EC5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CCC1-6727-CE40-AA7A-9C11319EB5EA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3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AA54-831A-D749-B20C-859052BE47D0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6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311453"/>
            <a:ext cx="10364452" cy="447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0CB4D6-C573-2D43-80BC-B1A1A3E29A82}" type="datetime1">
              <a:rPr lang="en-AU" smtClean="0"/>
              <a:t>8/3/20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0" y="607356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verifier\Downloads\drive-download-20171120T034813Z-001\PNG_Biometix Identity CMYK tagline stacked.png">
            <a:extLst>
              <a:ext uri="{FF2B5EF4-FFF2-40B4-BE49-F238E27FC236}">
                <a16:creationId xmlns:a16="http://schemas.microsoft.com/office/drawing/2014/main" id="{4CAAA7B0-6328-E04E-BF7E-884EBA120D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/>
          <a:srcRect b="34999"/>
          <a:stretch>
            <a:fillRect/>
          </a:stretch>
        </p:blipFill>
        <p:spPr bwMode="auto">
          <a:xfrm>
            <a:off x="10108848" y="5580986"/>
            <a:ext cx="1577978" cy="725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41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Performix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Usage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Techncial</a:t>
            </a:r>
            <a:r>
              <a:rPr/>
              <a:t> </a:t>
            </a:r>
            <a:r>
              <a:rPr/>
              <a:t>Users</a:t>
            </a:r>
            <a:br/>
            <a:br/>
            <a:r>
              <a:rPr/>
              <a:t>Biometix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16</a:t>
            </a:r>
            <a:r>
              <a:rPr/>
              <a:t> </a:t>
            </a:r>
            <a:r>
              <a:rPr/>
              <a:t>Apr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the Conclusion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Point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</a:t>
            </a:r>
            <a:r>
              <a:rPr/>
              <a:t> </a:t>
            </a:r>
            <a:r>
              <a:rPr/>
              <a:t>point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EPS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997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/>
              <a:t>Item 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/>
              <a:t>Item 1</a:t>
            </a:r>
          </a:p>
          <a:p>
            <a:pPr lvl="1"/>
            <a:r>
              <a:rPr/>
              <a:t>Item 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</p:spTree>
  </p:cSld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4C3AF6C9-9233-3742-97C2-E9C35C9F44FF}" vid="{8B747D3F-57B0-6E42-A006-90A0857C74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Performix Technical Users Manual</dc:title>
  <dc:creator>Biometix</dc:creator>
  <cp:keywords/>
  <dcterms:created xsi:type="dcterms:W3CDTF">2020-04-16T01:06:03Z</dcterms:created>
  <dcterms:modified xsi:type="dcterms:W3CDTF">2020-04-16T01:06:03Z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h">
    <vt:lpwstr/>
  </property>
  <property fmtid="{D5CDD505-2E9C-101B-9397-08002B2CF9AE}" pid="3" name="_run_count">
    <vt:lpwstr>1</vt:lpwstr>
  </property>
  <property fmtid="{D5CDD505-2E9C-101B-9397-08002B2CF9AE}" pid="4" name="_run_first">
    <vt:lpwstr>Thu Apr 16 01:05:24 2020</vt:lpwstr>
  </property>
  <property fmtid="{D5CDD505-2E9C-101B-9397-08002B2CF9AE}" pid="5" name="_run_last">
    <vt:lpwstr>Thu Apr 16 01:05:24 2020</vt:lpwstr>
  </property>
  <property fmtid="{D5CDD505-2E9C-101B-9397-08002B2CF9AE}" pid="6" name="_script">
    <vt:lpwstr/>
  </property>
  <property fmtid="{D5CDD505-2E9C-101B-9397-08002B2CF9AE}" pid="7" name="api_key">
    <vt:lpwstr/>
  </property>
  <property fmtid="{D5CDD505-2E9C-101B-9397-08002B2CF9AE}" pid="8" name="classification">
    <vt:lpwstr>Commercial in Confidential</vt:lpwstr>
  </property>
  <property fmtid="{D5CDD505-2E9C-101B-9397-08002B2CF9AE}" pid="9" name="contact">
    <vt:lpwstr>Rachel</vt:lpwstr>
  </property>
  <property fmtid="{D5CDD505-2E9C-101B-9397-08002B2CF9AE}" pid="10" name="contact_email">
    <vt:lpwstr>ted@biometix.com</vt:lpwstr>
  </property>
  <property fmtid="{D5CDD505-2E9C-101B-9397-08002B2CF9AE}" pid="11" name="contact_phone">
    <vt:lpwstr>+61 (2) 419990968</vt:lpwstr>
  </property>
  <property fmtid="{D5CDD505-2E9C-101B-9397-08002B2CF9AE}" pid="12" name="customer">
    <vt:lpwstr>Biometix</vt:lpwstr>
  </property>
  <property fmtid="{D5CDD505-2E9C-101B-9397-08002B2CF9AE}" pid="13" name="date">
    <vt:lpwstr>16 Apr 2020</vt:lpwstr>
  </property>
  <property fmtid="{D5CDD505-2E9C-101B-9397-08002B2CF9AE}" pid="14" name="demo_report_type">
    <vt:lpwstr>Simple</vt:lpwstr>
  </property>
  <property fmtid="{D5CDD505-2E9C-101B-9397-08002B2CF9AE}" pid="15" name="describe_below_what_type_of_analytics_you_would_be_interested_in">
    <vt:lpwstr/>
  </property>
  <property fmtid="{D5CDD505-2E9C-101B-9397-08002B2CF9AE}" pid="16" name="mustache">
    <vt:lpwstr>temp/tmp_vars.yaml</vt:lpwstr>
  </property>
  <property fmtid="{D5CDD505-2E9C-101B-9397-08002B2CF9AE}" pid="17" name="prefilled_url">
    <vt:lpwstr>https://docs.google.com/forms/d/e/1FAIpQLSf3vmZGV-ctCzHpnjqBUM19bP89YTl96bR-tm1WzFxIimt3rg/viewform?usp=pp_url&amp;entry.238080870=Simple&amp;entry.1498296904=VTJGc2RHVmtYMS9XVEtGb25ic2sxSG9IQmplcWtVS1VuUnBSZDIvRWErMXBBRk5UakpRTWRvb05UdUNOMnF2YWNGcUl6WnJWMXA1V0dOZVlDRDhzUUVrUlhrSnBkRURKOEdCRm1qdy9qUEVSeUo1MS9ZS1k5R3VxMHlONWxQcnUwNUwzY2VQYVZkZ2RhSTNiOWtkWVdHZGxWc3E4UkpZMnhWWUI3QlhMVFlJPQ%3D%3D</vt:lpwstr>
  </property>
  <property fmtid="{D5CDD505-2E9C-101B-9397-08002B2CF9AE}" pid="18" name="query">
    <vt:lpwstr>123</vt:lpwstr>
  </property>
  <property fmtid="{D5CDD505-2E9C-101B-9397-08002B2CF9AE}" pid="19" name="subtitle">
    <vt:lpwstr>Design and Usage Information for Techncial Users</vt:lpwstr>
  </property>
  <property fmtid="{D5CDD505-2E9C-101B-9397-08002B2CF9AE}" pid="20" name="temp_path">
    <vt:lpwstr>temp</vt:lpwstr>
  </property>
  <property fmtid="{D5CDD505-2E9C-101B-9397-08002B2CF9AE}" pid="21" name="what_industry_or_area_this_relevant_for">
    <vt:lpwstr/>
  </property>
</Properties>
</file>