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news.yahoo.com/salvini-le-pen-dont-coronavirus-070016071.html" TargetMode="External" /><Relationship Id="rId4" Type="http://schemas.openxmlformats.org/officeDocument/2006/relationships/hyperlink" Target="https://www.bostonglobe.com/2020/02/27/metro/warren-introduces-bill-transfer-funding-border-wall-efforts-combat-coronavirus/" TargetMode="External" /><Relationship Id="rId5" Type="http://schemas.openxmlformats.org/officeDocument/2006/relationships/hyperlink" Target="https://cointelegraph.com/news/blockchain-as-a-tool-to-combat-coronavirus" TargetMode="External" /><Relationship Id="rId6" Type="http://schemas.openxmlformats.org/officeDocument/2006/relationships/hyperlink" Target="https://www.stuff.co.nz/national/health/119968761/coronavirus-what-are-the-symptoms-can-i-get-it-from-food-what-about-kissing" TargetMode="External" /><Relationship Id="rId7" Type="http://schemas.openxmlformats.org/officeDocument/2006/relationships/hyperlink" Target="https://www.businesstoday.in/latest/trends/coronavirus-health-minister-harsh-vardhan-press-conference/story/397516.html" TargetMode="External" /><Relationship Id="rId8" Type="http://schemas.openxmlformats.org/officeDocument/2006/relationships/hyperlink" Target="http://clsbluesky.law.columbia.edu/2020/03/02/cleary-gottlieb-discusses-the-coronavirus-force-majeure-or-frustration/" TargetMode="External" /><Relationship Id="rId9" Type="http://schemas.openxmlformats.org/officeDocument/2006/relationships/hyperlink" Target="https://www.independent.co.uk/travel/news-and-advice/brussels-airlines-computer-hack-belgium-free-business-class-flights-new-york-tickets-a9374631.html" TargetMode="External" /><Relationship Id="rId2" Type="http://schemas.openxmlformats.org/officeDocument/2006/relationships/image" Target="../media/image8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infowars.com/s-korea-coronavirus-cases-go-exponential-as-new-infections-soar-by-70-10-towns-in-northern-italy-put-on-lockdown/" TargetMode="External" /><Relationship Id="rId4" Type="http://schemas.openxmlformats.org/officeDocument/2006/relationships/hyperlink" Target="https://www.independent.co.uk/travel/europe/coronavirus-italy-holiday-travel-north-lock-down-quarantine-ghost-town-a9362791.html" TargetMode="External" /><Relationship Id="rId5" Type="http://schemas.openxmlformats.org/officeDocument/2006/relationships/hyperlink" Target="https://www.washingtonpost.com/world/asia_pacific/with-coronavirus-north-koreas-isolation-is-a-possible-buffer-but-also-a-worry/2020/03/04/47ee5d9a-57d4-11ea-8efd-0f904bdd8057_story.html" TargetMode="External" /><Relationship Id="rId2" Type="http://schemas.openxmlformats.org/officeDocument/2006/relationships/image" Target="../media/image9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Performix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casing</a:t>
            </a:r>
            <a:r>
              <a:rPr/>
              <a:t> </a:t>
            </a:r>
            <a:r>
              <a:rPr/>
              <a:t>features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2/26/COVID-19_Outbreak_World_Map.svg/1000px-COVID-19_Outbreak_World_Map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422400"/>
            <a:ext cx="74803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4/43/NCoV20200223_daily_deaths_by_reg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422400"/>
            <a:ext cx="43942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corona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pic>
        <p:nvPicPr>
          <p:cNvPr descr="https://s.yimg.com/ny/api/res/1.2/8Lxiq7479ETlzJcI0wR4vw--/YXBwaWQ9aGlnaGxhbmRlcjt3PTEyODA7aD03NjAuNTMzMzMzMzMzMzMzMw--/https://s.yimg.com/uu/api/res/1.2/QmawiEmjQ7lhheuo5BMMgQ--~B/aD03NzA7dz0xMjk2O3NtPTE7YXBwaWQ9eXRhY2h5b24-/https://media.zenfs.com/en/bloomberg_politics_602/b4bfdbfc1d3a83a5e41648494804ef3d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8669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(Bloomberg Opinion) – The surge in confirmed cases of the Covid-19 coronavirus in Italy has thrown up a classic dilemma for the European Union: How to protect unity between 27 member states when domestic political pressures call for national, beggar-thy-neig… [+5492 chars]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Warren introduces bill to transfer funding from border wall to efforts to combat coronavirus (Martin Finucane)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Blockchain as a Tool to Combat Coronavirus (Cointelegraph By Cointelegraph Consulting) </a:t>
            </a:r>
            <a:r>
              <a:rPr i="1">
                <a:hlinkClick r:id="rId5"/>
              </a:rPr>
              <a:t>link</a:t>
            </a:r>
          </a:p>
          <a:p>
            <a:pPr lvl="1"/>
            <a:r>
              <a:rPr/>
              <a:t>Coronavirus: What are the symptoms? Can I get it from food? What about kissing? (MANDY TE) </a:t>
            </a:r>
            <a:r>
              <a:rPr i="1">
                <a:hlinkClick r:id="rId6"/>
              </a:rPr>
              <a:t>link</a:t>
            </a:r>
          </a:p>
          <a:p>
            <a:pPr lvl="1"/>
            <a:r>
              <a:rPr/>
              <a:t>Coronavirus: Avoid crowded places, says Health Minister Harsh Vardhan (BusinessToday.In) </a:t>
            </a:r>
            <a:r>
              <a:rPr i="1">
                <a:hlinkClick r:id="rId7"/>
              </a:rPr>
              <a:t>link</a:t>
            </a:r>
          </a:p>
          <a:p>
            <a:pPr lvl="1"/>
            <a:r>
              <a:rPr/>
              <a:t>Cleary Gottlieb Discusses the Coronavirus – Force Majeure or Frustration? (Jonathan Kelly, Jeffrey A. Rosenthal and Delphine Michot) </a:t>
            </a:r>
            <a:r>
              <a:rPr i="1">
                <a:hlinkClick r:id="rId8"/>
              </a:rPr>
              <a:t>link</a:t>
            </a:r>
          </a:p>
          <a:p>
            <a:pPr lvl="1"/>
            <a:r>
              <a:rPr/>
              <a:t>Man ‘hacks airline computer system to book free business class flights worth €18,000’ (Helen Coffey, Helen Coffey) </a:t>
            </a:r>
            <a:r>
              <a:rPr i="1">
                <a:hlinkClick r:id="rId9"/>
              </a:rPr>
              <a:t>link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https://khn.org/wp-content/themes/kaiser-healthnews-2017/static/images/placeho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764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S.Korea Coronavirus Cases Go Exponential As New Infections Soar By 70%; 10 Towns In Northern Italy Put On Lockdown (Steve Watson)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‘Ghost town’: What it’s like to be on holiday in northern Italy amid coronavirus shut down (Julia Buckley, Julia Buckley)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With coronavirus, North Korea’s isolation is a possible buffer but also a worry (Simon Denyer) </a:t>
            </a:r>
            <a:r>
              <a:rPr i="1">
                <a:hlinkClick r:id="rId5"/>
              </a:rPr>
              <a:t>link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Report Number 1</a:t>
            </a:r>
          </a:p>
          <a:p>
            <a:pPr lvl="1"/>
            <a:r>
              <a:rPr/>
              <a:t>A minimal example show casing features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Symptoms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22400"/>
            <a:ext cx="55118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corona virus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6002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Performix Report</dc:title>
  <dc:creator>Biometix</dc:creator>
  <cp:keywords/>
  <dcterms:created xsi:type="dcterms:W3CDTF">2020-04-14T11:41:34Z</dcterms:created>
  <dcterms:modified xsi:type="dcterms:W3CDTF">2020-04-14T11:41:34Z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Commercial in Confidential</vt:lpwstr>
  </property>
  <property fmtid="{D5CDD505-2E9C-101B-9397-08002B2CF9AE}" pid="3" name="contact">
    <vt:lpwstr>Ted Dunstone</vt:lpwstr>
  </property>
  <property fmtid="{D5CDD505-2E9C-101B-9397-08002B2CF9AE}" pid="4" name="contact_email">
    <vt:lpwstr>ted@biometix.com</vt:lpwstr>
  </property>
  <property fmtid="{D5CDD505-2E9C-101B-9397-08002B2CF9AE}" pid="5" name="contact_phone">
    <vt:lpwstr>+61 (2) 419990968</vt:lpwstr>
  </property>
  <property fmtid="{D5CDD505-2E9C-101B-9397-08002B2CF9AE}" pid="6" name="date">
    <vt:lpwstr>5th March 2020</vt:lpwstr>
  </property>
  <property fmtid="{D5CDD505-2E9C-101B-9397-08002B2CF9AE}" pid="7" name="mustache">
    <vt:lpwstr>tmp_vars.yaml</vt:lpwstr>
  </property>
  <property fmtid="{D5CDD505-2E9C-101B-9397-08002B2CF9AE}" pid="8" name="news">
    <vt:lpwstr>covid id border</vt:lpwstr>
  </property>
  <property fmtid="{D5CDD505-2E9C-101B-9397-08002B2CF9AE}" pid="9" name="query">
    <vt:lpwstr>corona virus</vt:lpwstr>
  </property>
  <property fmtid="{D5CDD505-2E9C-101B-9397-08002B2CF9AE}" pid="10" name="subtitle">
    <vt:lpwstr>A minimal example show casing features</vt:lpwstr>
  </property>
</Properties>
</file>