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Performix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Techncial</a:t>
            </a:r>
            <a:r>
              <a:rPr/>
              <a:t> </a:t>
            </a:r>
            <a:r>
              <a:rPr/>
              <a:t>Users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</a:t>
            </a:r>
            <a:r>
              <a:rPr/>
              <a:t> </a:t>
            </a:r>
            <a:r>
              <a:rPr/>
              <a:t>point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Item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Performix Technical Users Manual</dc:title>
  <dc:creator>Biometix</dc:creator>
  <cp:keywords/>
  <dcterms:created xsi:type="dcterms:W3CDTF">2020-06-25T13:33:03Z</dcterms:created>
  <dcterms:modified xsi:type="dcterms:W3CDTF">2020-06-25T13:33:03Z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Commercial in Confidential</vt:lpwstr>
  </property>
  <property fmtid="{D5CDD505-2E9C-101B-9397-08002B2CF9AE}" pid="3" name="contact">
    <vt:lpwstr>Ted Dunstone</vt:lpwstr>
  </property>
  <property fmtid="{D5CDD505-2E9C-101B-9397-08002B2CF9AE}" pid="4" name="contact_email">
    <vt:lpwstr>ted@biometix.com</vt:lpwstr>
  </property>
  <property fmtid="{D5CDD505-2E9C-101B-9397-08002B2CF9AE}" pid="5" name="contact_phone">
    <vt:lpwstr>+61 (2) 419990968</vt:lpwstr>
  </property>
  <property fmtid="{D5CDD505-2E9C-101B-9397-08002B2CF9AE}" pid="6" name="customer">
    <vt:lpwstr>Biometix</vt:lpwstr>
  </property>
  <property fmtid="{D5CDD505-2E9C-101B-9397-08002B2CF9AE}" pid="7" name="date">
    <vt:lpwstr>5th March 2020</vt:lpwstr>
  </property>
  <property fmtid="{D5CDD505-2E9C-101B-9397-08002B2CF9AE}" pid="8" name="mustache">
    <vt:lpwstr>temp/tmp_vars.yaml</vt:lpwstr>
  </property>
  <property fmtid="{D5CDD505-2E9C-101B-9397-08002B2CF9AE}" pid="9" name="query">
    <vt:lpwstr>123</vt:lpwstr>
  </property>
  <property fmtid="{D5CDD505-2E9C-101B-9397-08002B2CF9AE}" pid="10" name="subtitle">
    <vt:lpwstr>Design and Usage Information for Techncial Users</vt:lpwstr>
  </property>
  <property fmtid="{D5CDD505-2E9C-101B-9397-08002B2CF9AE}" pid="11" name="temp_path">
    <vt:lpwstr>temp</vt:lpwstr>
  </property>
</Properties>
</file>