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5" r:id="rId2"/>
    <p:sldId id="283" r:id="rId3"/>
    <p:sldId id="278" r:id="rId4"/>
    <p:sldId id="277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92743"/>
  </p:normalViewPr>
  <p:slideViewPr>
    <p:cSldViewPr snapToGrid="0" snapToObjects="1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-proxy/" TargetMode="External"/><Relationship Id="rId4" Type="http://schemas.openxmlformats.org/officeDocument/2006/relationships/hyperlink" Target="https://kubernetes.io/docs/reference/generated/kube-apiserv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reference/generated/kube-controller-manag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Kubernetes(HA)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Ted.Jung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Availability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4945" y="1031132"/>
            <a:ext cx="4887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ensure the stable operation of </a:t>
            </a:r>
            <a:r>
              <a:rPr lang="en-US" sz="2000" b="1" dirty="0" smtClean="0"/>
              <a:t>the cluster</a:t>
            </a:r>
            <a:endParaRPr lang="en-US" sz="2000" b="1" dirty="0"/>
          </a:p>
          <a:p>
            <a:r>
              <a:rPr lang="en-US" sz="2000" b="1" dirty="0" smtClean="0"/>
              <a:t>Can </a:t>
            </a:r>
            <a:r>
              <a:rPr lang="en-US" sz="2000" b="1" dirty="0" smtClean="0"/>
              <a:t>define </a:t>
            </a:r>
            <a:r>
              <a:rPr lang="en-US" sz="2000" b="1" dirty="0" smtClean="0"/>
              <a:t>three HA points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86827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Kubernetes Cluster</a:t>
            </a: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b="1" i="1" u="sng" dirty="0" err="1">
                <a:solidFill>
                  <a:schemeClr val="tx1"/>
                </a:solidFill>
              </a:rPr>
              <a:t>kube-apiserver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kube</a:t>
            </a:r>
            <a:r>
              <a:rPr lang="en-US" sz="1400" dirty="0">
                <a:solidFill>
                  <a:schemeClr val="tx1"/>
                </a:solidFill>
              </a:rPr>
              <a:t>-controller-manager,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kube</a:t>
            </a:r>
            <a:r>
              <a:rPr lang="en-US" sz="1400" dirty="0">
                <a:solidFill>
                  <a:schemeClr val="tx1"/>
                </a:solidFill>
              </a:rPr>
              <a:t>-scheduler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 smtClean="0">
                <a:solidFill>
                  <a:schemeClr val="tx1"/>
                </a:solidFill>
              </a:rPr>
              <a:t>kube</a:t>
            </a:r>
            <a:r>
              <a:rPr lang="en-US" sz="1400" dirty="0" smtClean="0">
                <a:solidFill>
                  <a:schemeClr val="tx1"/>
                </a:solidFill>
              </a:rPr>
              <a:t>-proxy,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kubelet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1468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Point #1</a:t>
            </a:r>
            <a:endParaRPr lang="en-US" b="1" i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630942" y="4412804"/>
            <a:ext cx="29695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Load Balancer for API Server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. Internal  (</a:t>
            </a:r>
            <a:r>
              <a:rPr lang="en-US" sz="1600" dirty="0" err="1" smtClean="0"/>
              <a:t>nginx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. External (LB with VIP)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Adjust some *</a:t>
            </a:r>
            <a:r>
              <a:rPr lang="en-US" sz="1600" u="sng" dirty="0" smtClean="0"/>
              <a:t>parameters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of each static pods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69838" y="4412804"/>
            <a:ext cx="2453178" cy="178510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Containerized cluster (this time)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Physically </a:t>
            </a:r>
            <a:r>
              <a:rPr lang="en-US" sz="1600" dirty="0"/>
              <a:t>isolated </a:t>
            </a:r>
            <a:r>
              <a:rPr lang="en-US" sz="1600" dirty="0" err="1" smtClean="0"/>
              <a:t>Etcd</a:t>
            </a:r>
            <a:r>
              <a:rPr lang="en-US" sz="1600" dirty="0" smtClean="0"/>
              <a:t> cluster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r>
              <a:rPr lang="en-US" sz="1400" dirty="0" smtClean="0"/>
              <a:t>* Initialize with </a:t>
            </a:r>
            <a:r>
              <a:rPr lang="en-US" sz="1400" dirty="0"/>
              <a:t>five nodes</a:t>
            </a:r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986216" y="4412804"/>
            <a:ext cx="2453178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dirty="0" smtClean="0"/>
              <a:t>Discovery name of </a:t>
            </a:r>
            <a:r>
              <a:rPr lang="en-US" sz="1600" dirty="0"/>
              <a:t>e</a:t>
            </a:r>
            <a:r>
              <a:rPr lang="en-US" sz="1600" dirty="0" smtClean="0"/>
              <a:t>very services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700041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ETCD Cluster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13255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 err="1" smtClean="0">
                <a:solidFill>
                  <a:schemeClr val="tx1"/>
                </a:solidFill>
              </a:rPr>
              <a:t>Kube</a:t>
            </a:r>
            <a:r>
              <a:rPr lang="en-US" sz="2000" b="1" i="1" dirty="0" smtClean="0">
                <a:solidFill>
                  <a:schemeClr val="tx1"/>
                </a:solidFill>
              </a:rPr>
              <a:t>-DNS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1864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Point #2</a:t>
            </a:r>
            <a:endParaRPr lang="en-US" b="1" i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8735078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Point #3</a:t>
            </a:r>
            <a:endParaRPr lang="en-US" b="1" i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873002" y="3227805"/>
            <a:ext cx="2453178" cy="7684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897" y="5967956"/>
            <a:ext cx="3979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hlinkClick r:id="rId2"/>
              </a:rPr>
              <a:t>* parameters</a:t>
            </a:r>
          </a:p>
          <a:p>
            <a:r>
              <a:rPr lang="en-US" sz="900" dirty="0" smtClean="0">
                <a:hlinkClick r:id="rId2"/>
              </a:rPr>
              <a:t>https</a:t>
            </a:r>
            <a:r>
              <a:rPr lang="en-US" sz="900" dirty="0">
                <a:hlinkClick r:id="rId2"/>
              </a:rPr>
              <a:t>://kubernetes.io/docs/reference/generated/kube-controller-manager</a:t>
            </a:r>
            <a:r>
              <a:rPr lang="en-US" sz="900" dirty="0" smtClean="0">
                <a:hlinkClick r:id="rId2"/>
              </a:rPr>
              <a:t>/</a:t>
            </a:r>
            <a:endParaRPr lang="en-US" sz="900" dirty="0" smtClean="0"/>
          </a:p>
          <a:p>
            <a:r>
              <a:rPr lang="en-US" sz="900" dirty="0">
                <a:hlinkClick r:id="rId3"/>
              </a:rPr>
              <a:t>https://kubernetes.io/docs/reference/generated/kube-proxy</a:t>
            </a:r>
            <a:r>
              <a:rPr lang="en-US" sz="900" dirty="0" smtClean="0">
                <a:hlinkClick r:id="rId3"/>
              </a:rPr>
              <a:t>/</a:t>
            </a:r>
            <a:endParaRPr lang="en-US" sz="900" dirty="0" smtClean="0"/>
          </a:p>
          <a:p>
            <a:r>
              <a:rPr lang="en-US" sz="900" dirty="0" smtClean="0">
                <a:hlinkClick r:id="rId4"/>
              </a:rPr>
              <a:t>https</a:t>
            </a:r>
            <a:r>
              <a:rPr lang="en-US" sz="900" dirty="0">
                <a:hlinkClick r:id="rId4"/>
              </a:rPr>
              <a:t>://kubernetes.io/docs/reference/generated/kube-apiserver</a:t>
            </a:r>
            <a:r>
              <a:rPr lang="en-US" sz="900" dirty="0" smtClean="0">
                <a:hlinkClick r:id="rId4"/>
              </a:rPr>
              <a:t>/</a:t>
            </a:r>
            <a:endParaRPr lang="en-US" sz="9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397631" y="3612047"/>
            <a:ext cx="6899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97631" y="3335327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Cloning</a:t>
            </a:r>
            <a:r>
              <a:rPr lang="ko-KR" altLang="en-US" sz="1000" i="1" dirty="0" smtClean="0"/>
              <a:t> </a:t>
            </a:r>
            <a:r>
              <a:rPr lang="en-US" altLang="ko-KR" sz="1000" i="1" dirty="0" smtClean="0"/>
              <a:t>by itself</a:t>
            </a:r>
            <a:endParaRPr lang="en-US" sz="1000" i="1" dirty="0"/>
          </a:p>
        </p:txBody>
      </p:sp>
      <p:sp>
        <p:nvSpPr>
          <p:cNvPr id="21" name="Rounded Rectangle 20">
            <a:hlinkClick r:id="" action="ppaction://noaction"/>
          </p:cNvPr>
          <p:cNvSpPr/>
          <p:nvPr/>
        </p:nvSpPr>
        <p:spPr>
          <a:xfrm>
            <a:off x="3526593" y="4743412"/>
            <a:ext cx="680045" cy="157727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</a:t>
            </a:r>
            <a:endParaRPr lang="en-US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5059606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92201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20218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48235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76252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Point #1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06761" y="1681777"/>
            <a:ext cx="6546464" cy="2961608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4987" y="2115339"/>
            <a:ext cx="2323165" cy="1048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Cluster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scope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34" y="2113711"/>
            <a:ext cx="2323165" cy="1048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non cluster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scope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9828" y="4274053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Kubernetes Dashboard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16387" y="3186071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</a:t>
            </a:r>
          </a:p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Point #2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4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Point #3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24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59134</TotalTime>
  <Words>137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맑은 고딕</vt:lpstr>
      <vt:lpstr>Arial</vt:lpstr>
      <vt:lpstr>Office Theme</vt:lpstr>
      <vt:lpstr>Kubernetes(HA)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700</cp:revision>
  <cp:lastPrinted>2018-01-08T09:11:06Z</cp:lastPrinted>
  <dcterms:created xsi:type="dcterms:W3CDTF">2017-09-28T00:39:19Z</dcterms:created>
  <dcterms:modified xsi:type="dcterms:W3CDTF">2018-01-22T14:25:35Z</dcterms:modified>
</cp:coreProperties>
</file>