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56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7"/>
    <p:restoredTop sz="93404"/>
  </p:normalViewPr>
  <p:slideViewPr>
    <p:cSldViewPr snapToGrid="0" snapToObjects="1">
      <p:cViewPr varScale="1">
        <p:scale>
          <a:sx n="117" d="100"/>
          <a:sy n="117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Kubernetes(HPA)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3353" y="3865928"/>
            <a:ext cx="1218603" cy="10618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(Stateless application)</a:t>
            </a:r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104" name="Oval 103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6467" y="3778690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(stateless application)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6467" y="3309685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3" idx="2"/>
            <a:endCxn id="9" idx="0"/>
          </p:cNvCxnSpPr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10289566" y="1930797"/>
            <a:ext cx="1320231" cy="25685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Headless service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59" name="Straight Arrow Connector 58"/>
          <p:cNvCxnSpPr>
            <a:stCxn id="25" idx="2"/>
            <a:endCxn id="26" idx="0"/>
          </p:cNvCxnSpPr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13" idx="3"/>
            <a:endCxn id="14" idx="3"/>
          </p:cNvCxnSpPr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15" idx="0"/>
          </p:cNvCxnSpPr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0"/>
            <a:endCxn id="104" idx="4"/>
          </p:cNvCxnSpPr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7" idx="3"/>
            <a:endCxn id="28" idx="1"/>
          </p:cNvCxnSpPr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1" idx="3"/>
            <a:endCxn id="32" idx="1"/>
          </p:cNvCxnSpPr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2" idx="3"/>
            <a:endCxn id="33" idx="3"/>
          </p:cNvCxnSpPr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2" idx="0"/>
            <a:endCxn id="31" idx="1"/>
          </p:cNvCxnSpPr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9" idx="2"/>
            <a:endCxn id="12" idx="0"/>
          </p:cNvCxnSpPr>
          <p:nvPr/>
        </p:nvCxnSpPr>
        <p:spPr>
          <a:xfrm flipH="1">
            <a:off x="6494373" y="3154354"/>
            <a:ext cx="418" cy="15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25" idx="3"/>
            <a:endCxn id="24" idx="1"/>
          </p:cNvCxnSpPr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4" idx="2"/>
            <a:endCxn id="36" idx="0"/>
          </p:cNvCxnSpPr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Kubernetes &amp; Relationship between them</a:t>
            </a:r>
            <a:endParaRPr lang="en-US" sz="2400" b="1" dirty="0"/>
          </a:p>
        </p:txBody>
      </p:sp>
      <p:sp>
        <p:nvSpPr>
          <p:cNvPr id="140" name="Rectangle 139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24" name="Elbow Connector 123"/>
          <p:cNvCxnSpPr>
            <a:stCxn id="206" idx="6"/>
            <a:endCxn id="35" idx="3"/>
          </p:cNvCxnSpPr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2" idx="2"/>
            <a:endCxn id="229" idx="0"/>
          </p:cNvCxnSpPr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147" idx="2"/>
            <a:endCxn id="25" idx="0"/>
          </p:cNvCxnSpPr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154" name="Frame 153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Frame 154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6" name="Frame 155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7" name="Arc 156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Elbow Connector 166"/>
          <p:cNvCxnSpPr>
            <a:stCxn id="7" idx="3"/>
            <a:endCxn id="165" idx="0"/>
          </p:cNvCxnSpPr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" idx="3"/>
            <a:endCxn id="11" idx="1"/>
          </p:cNvCxnSpPr>
          <p:nvPr/>
        </p:nvCxnSpPr>
        <p:spPr>
          <a:xfrm flipV="1">
            <a:off x="5242239" y="3967582"/>
            <a:ext cx="534228" cy="304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16" idx="0"/>
            <a:endCxn id="11" idx="2"/>
          </p:cNvCxnSpPr>
          <p:nvPr/>
        </p:nvCxnSpPr>
        <p:spPr>
          <a:xfrm flipH="1" flipV="1">
            <a:off x="6494373" y="4156473"/>
            <a:ext cx="4176" cy="36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4" idx="2"/>
            <a:endCxn id="28" idx="0"/>
          </p:cNvCxnSpPr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1" idx="3"/>
            <a:endCxn id="165" idx="0"/>
          </p:cNvCxnSpPr>
          <p:nvPr/>
        </p:nvCxnSpPr>
        <p:spPr>
          <a:xfrm flipV="1">
            <a:off x="7212279" y="3148667"/>
            <a:ext cx="831001" cy="81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9" idx="3"/>
            <a:endCxn id="10" idx="1"/>
          </p:cNvCxnSpPr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19" idx="3"/>
            <a:endCxn id="20" idx="1"/>
          </p:cNvCxnSpPr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/>
          <p:cNvCxnSpPr>
            <a:stCxn id="6" idx="3"/>
            <a:endCxn id="9" idx="1"/>
          </p:cNvCxnSpPr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6" idx="0"/>
          </p:cNvCxnSpPr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221" name="Rectangle 220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rgbClr val="00B0F0"/>
                </a:solidFill>
              </a:rPr>
              <a:t>(rule set)</a:t>
            </a:r>
            <a:endParaRPr lang="en-US" sz="1200" b="1" i="1" u="sng" dirty="0">
              <a:solidFill>
                <a:srgbClr val="00B0F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/>
          <p:cNvCxnSpPr>
            <a:stCxn id="22" idx="3"/>
            <a:endCxn id="21" idx="1"/>
          </p:cNvCxnSpPr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/>
          <p:cNvCxnSpPr>
            <a:stCxn id="228" idx="3"/>
            <a:endCxn id="6" idx="1"/>
          </p:cNvCxnSpPr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7" idx="2"/>
            <a:endCxn id="24" idx="3"/>
          </p:cNvCxnSpPr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50" idx="6"/>
            <a:endCxn id="33" idx="2"/>
          </p:cNvCxnSpPr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12" idx="2"/>
            <a:endCxn id="11" idx="0"/>
          </p:cNvCxnSpPr>
          <p:nvPr/>
        </p:nvCxnSpPr>
        <p:spPr>
          <a:xfrm>
            <a:off x="6494373" y="3689829"/>
            <a:ext cx="0" cy="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0" idx="2"/>
            <a:endCxn id="14" idx="0"/>
          </p:cNvCxnSpPr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8458943" y="2096940"/>
            <a:ext cx="79819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3" name="Rounded Rectangle 282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8411809" y="2134647"/>
            <a:ext cx="798190" cy="923232"/>
            <a:chOff x="8185564" y="2134647"/>
            <a:chExt cx="798190" cy="923232"/>
          </a:xfrm>
        </p:grpSpPr>
        <p:sp>
          <p:nvSpPr>
            <p:cNvPr id="47" name="Rounded Rectangle 46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9" name="TextBox 298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301" name="Elbow Connector 300"/>
          <p:cNvCxnSpPr>
            <a:stCxn id="26" idx="1"/>
            <a:endCxn id="147" idx="1"/>
          </p:cNvCxnSpPr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4" idx="2"/>
            <a:endCxn id="30" idx="0"/>
          </p:cNvCxnSpPr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19" idx="1"/>
            <a:endCxn id="10" idx="0"/>
          </p:cNvCxnSpPr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ounded Rectangle 316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29" idx="3"/>
            <a:endCxn id="30" idx="1"/>
          </p:cNvCxnSpPr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347" name="Elbow Connector 346"/>
          <p:cNvCxnSpPr>
            <a:stCxn id="341" idx="0"/>
            <a:endCxn id="348" idx="0"/>
          </p:cNvCxnSpPr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HPA?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778867" y="2333792"/>
            <a:ext cx="8624950" cy="16684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 smtClean="0">
                <a:solidFill>
                  <a:srgbClr val="24292E"/>
                </a:solidFill>
              </a:rPr>
              <a:t>Automatically</a:t>
            </a:r>
          </a:p>
          <a:p>
            <a:pPr>
              <a:lnSpc>
                <a:spcPct val="150000"/>
              </a:lnSpc>
            </a:pP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43246</TotalTime>
  <Words>266</Words>
  <Application>Microsoft Macintosh PowerPoint</Application>
  <PresentationFormat>와이드스크린</PresentationFormat>
  <Paragraphs>135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Calibri</vt:lpstr>
      <vt:lpstr>Calibri Light</vt:lpstr>
      <vt:lpstr>Mangal</vt:lpstr>
      <vt:lpstr>Arial</vt:lpstr>
      <vt:lpstr>Office Theme</vt:lpstr>
      <vt:lpstr>Kubernetes(HPA)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사용자</cp:lastModifiedBy>
  <cp:revision>303</cp:revision>
  <cp:lastPrinted>2017-10-28T08:03:52Z</cp:lastPrinted>
  <dcterms:created xsi:type="dcterms:W3CDTF">2017-09-28T00:39:19Z</dcterms:created>
  <dcterms:modified xsi:type="dcterms:W3CDTF">2018-01-04T08:17:45Z</dcterms:modified>
</cp:coreProperties>
</file>