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5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/>
    <p:restoredTop sz="93404"/>
  </p:normalViewPr>
  <p:slideViewPr>
    <p:cSldViewPr snapToGrid="0" snapToObjects="1">
      <p:cViewPr varScale="1">
        <p:scale>
          <a:sx n="133" d="100"/>
          <a:sy n="133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b="1" i="1" smtClean="0">
                <a:solidFill>
                  <a:schemeClr val="bg1"/>
                </a:solidFill>
              </a:rPr>
              <a:t>Kubernetes(Static </a:t>
            </a:r>
            <a:r>
              <a:rPr lang="en-US" b="1" i="1" dirty="0" smtClean="0">
                <a:solidFill>
                  <a:schemeClr val="bg1"/>
                </a:solidFill>
              </a:rPr>
              <a:t>pods)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static pods?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4750" y="1578543"/>
            <a:ext cx="9182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daemons(processes), which is called “static pods” are containerized  in kubernetes since version 1.4</a:t>
            </a:r>
          </a:p>
          <a:p>
            <a:endParaRPr lang="en-US" dirty="0"/>
          </a:p>
          <a:p>
            <a:r>
              <a:rPr lang="en-US" dirty="0" smtClean="0"/>
              <a:t>What kinds of static pods with which options?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45301"/>
              </p:ext>
            </p:extLst>
          </p:nvPr>
        </p:nvGraphicFramePr>
        <p:xfrm>
          <a:off x="1772117" y="2863365"/>
          <a:ext cx="374315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085"/>
                <a:gridCol w="26950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master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hyperkube</a:t>
                      </a:r>
                      <a:r>
                        <a:rPr lang="en-US" sz="1200" baseline="0" dirty="0" smtClean="0"/>
                        <a:t> apiserver</a:t>
                      </a:r>
                    </a:p>
                    <a:p>
                      <a:r>
                        <a:rPr lang="en-US" sz="1200" baseline="0" dirty="0" smtClean="0"/>
                        <a:t>hyperkube scheduler</a:t>
                      </a:r>
                    </a:p>
                    <a:p>
                      <a:r>
                        <a:rPr lang="en-US" sz="1200" baseline="0" dirty="0" smtClean="0"/>
                        <a:t>hyperkube controller-manager</a:t>
                      </a:r>
                    </a:p>
                    <a:p>
                      <a:r>
                        <a:rPr lang="en-US" sz="1200" baseline="0" dirty="0" smtClean="0"/>
                        <a:t>hyperkube proxy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worker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kubelet</a:t>
                      </a:r>
                    </a:p>
                    <a:p>
                      <a:r>
                        <a:rPr lang="en-US" sz="1200" dirty="0" smtClean="0"/>
                        <a:t>hyperkube proxy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kinds of static pods in the master?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32681"/>
              </p:ext>
            </p:extLst>
          </p:nvPr>
        </p:nvGraphicFramePr>
        <p:xfrm>
          <a:off x="1553410" y="1217445"/>
          <a:ext cx="9085181" cy="294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7123"/>
                <a:gridCol w="2767263"/>
                <a:gridCol w="39607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Kinds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Notable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Options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hyperkube</a:t>
                      </a:r>
                      <a:r>
                        <a:rPr lang="en-US" sz="1200" baseline="0" dirty="0" smtClean="0"/>
                        <a:t> apiserver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 requests</a:t>
                      </a:r>
                      <a:r>
                        <a:rPr lang="en-US" sz="1200" baseline="0" dirty="0" smtClean="0"/>
                        <a:t> come in the spot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--admission-control</a:t>
                      </a:r>
                    </a:p>
                    <a:p>
                      <a:r>
                        <a:rPr lang="en-US" sz="1200" dirty="0" smtClean="0"/>
                        <a:t>--</a:t>
                      </a:r>
                      <a:r>
                        <a:rPr lang="en-US" sz="1200" dirty="0" err="1" smtClean="0"/>
                        <a:t>etcd</a:t>
                      </a:r>
                      <a:r>
                        <a:rPr lang="en-US" sz="1200" dirty="0" smtClean="0"/>
                        <a:t>-servers</a:t>
                      </a:r>
                    </a:p>
                    <a:p>
                      <a:r>
                        <a:rPr lang="en-US" sz="1200" dirty="0" smtClean="0"/>
                        <a:t>--service-node-port-range</a:t>
                      </a:r>
                    </a:p>
                    <a:p>
                      <a:r>
                        <a:rPr lang="en-US" sz="1200" dirty="0" smtClean="0"/>
                        <a:t>--authorized-mode</a:t>
                      </a:r>
                    </a:p>
                    <a:p>
                      <a:r>
                        <a:rPr lang="en-US" sz="1200" dirty="0" smtClean="0"/>
                        <a:t>--feature gate (alpha, experimental)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hyperkube 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Pod </a:t>
                      </a:r>
                      <a:r>
                        <a:rPr lang="en-US" sz="1200" dirty="0" err="1" smtClean="0"/>
                        <a:t>Schedulling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hyperkube controller-manager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 all </a:t>
                      </a:r>
                      <a:r>
                        <a:rPr lang="en-US" sz="1200" dirty="0" err="1" smtClean="0"/>
                        <a:t>contoller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(controller? Various)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--concurrent-</a:t>
                      </a:r>
                      <a:r>
                        <a:rPr lang="en-US" sz="1200" dirty="0" err="1" smtClean="0"/>
                        <a:t>gc</a:t>
                      </a:r>
                      <a:r>
                        <a:rPr lang="en-US" sz="1200" dirty="0" smtClean="0"/>
                        <a:t>-syncs</a:t>
                      </a:r>
                    </a:p>
                    <a:p>
                      <a:r>
                        <a:rPr lang="en-US" sz="1200" dirty="0" smtClean="0"/>
                        <a:t>--feature-gate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hyperkube proxy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Handle</a:t>
                      </a:r>
                      <a:r>
                        <a:rPr lang="en-US" sz="1200" baseline="0" dirty="0" smtClean="0"/>
                        <a:t> the request container services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--proxy-mode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kubelet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 kind of agent of</a:t>
                      </a:r>
                      <a:r>
                        <a:rPr lang="en-US" sz="1200" baseline="0" dirty="0" smtClean="0"/>
                        <a:t> Kubernetes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kinds of static pods in the worker?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243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53426</TotalTime>
  <Words>166</Words>
  <Application>Microsoft Macintosh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Kubernetes(Static pods)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638</cp:revision>
  <cp:lastPrinted>2018-01-08T09:11:06Z</cp:lastPrinted>
  <dcterms:created xsi:type="dcterms:W3CDTF">2017-09-28T00:39:19Z</dcterms:created>
  <dcterms:modified xsi:type="dcterms:W3CDTF">2018-01-15T07:43:02Z</dcterms:modified>
</cp:coreProperties>
</file>