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1CEF-58D6-8640-BFF4-DABDEA6FAA9E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E883-173D-794F-8E83-2F335A854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8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1CEF-58D6-8640-BFF4-DABDEA6FAA9E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E883-173D-794F-8E83-2F335A854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0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1CEF-58D6-8640-BFF4-DABDEA6FAA9E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E883-173D-794F-8E83-2F335A854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6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1CEF-58D6-8640-BFF4-DABDEA6FAA9E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E883-173D-794F-8E83-2F335A854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5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1CEF-58D6-8640-BFF4-DABDEA6FAA9E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E883-173D-794F-8E83-2F335A854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1CEF-58D6-8640-BFF4-DABDEA6FAA9E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E883-173D-794F-8E83-2F335A854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1CEF-58D6-8640-BFF4-DABDEA6FAA9E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E883-173D-794F-8E83-2F335A854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1CEF-58D6-8640-BFF4-DABDEA6FAA9E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E883-173D-794F-8E83-2F335A854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1CEF-58D6-8640-BFF4-DABDEA6FAA9E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E883-173D-794F-8E83-2F335A854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6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1CEF-58D6-8640-BFF4-DABDEA6FAA9E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E883-173D-794F-8E83-2F335A854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1CEF-58D6-8640-BFF4-DABDEA6FAA9E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E883-173D-794F-8E83-2F335A854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8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41CEF-58D6-8640-BFF4-DABDEA6FAA9E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E883-173D-794F-8E83-2F335A854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7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7480" y="4803575"/>
            <a:ext cx="1849120" cy="848043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US" sz="1400" dirty="0" smtClean="0"/>
              <a:t>Service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(health check)</a:t>
            </a:r>
            <a:endParaRPr lang="en-US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7480" y="3769359"/>
            <a:ext cx="1849120" cy="8480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Deployment</a:t>
            </a:r>
          </a:p>
          <a:p>
            <a:r>
              <a:rPr lang="en-US" sz="1600" dirty="0" smtClean="0"/>
              <a:t>(backend)</a:t>
            </a:r>
            <a:endParaRPr lang="en-US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31920" y="4803575"/>
            <a:ext cx="1849120" cy="8480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mtClean="0"/>
              <a:t>Service</a:t>
            </a:r>
            <a:endParaRPr lang="en-US" sz="14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31920" y="3769359"/>
            <a:ext cx="1849120" cy="8480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Deployment</a:t>
            </a:r>
          </a:p>
          <a:p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94480" y="4234019"/>
            <a:ext cx="731520" cy="2743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s</a:t>
            </a:r>
            <a:r>
              <a:rPr lang="en-US" sz="1400" dirty="0" smtClean="0"/>
              <a:t>vc:app1</a:t>
            </a:r>
            <a:endParaRPr lang="en-US" sz="1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56480" y="4234019"/>
            <a:ext cx="731520" cy="2743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s</a:t>
            </a:r>
            <a:r>
              <a:rPr lang="en-US" sz="1400" dirty="0" smtClean="0"/>
              <a:t>vc:app2</a:t>
            </a:r>
            <a:endParaRPr lang="en-US" sz="1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94480" y="5265536"/>
            <a:ext cx="731520" cy="274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mtClean="0"/>
              <a:t>app1</a:t>
            </a:r>
            <a:endParaRPr lang="en-US" sz="140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56480" y="5265536"/>
            <a:ext cx="731520" cy="274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app2</a:t>
            </a:r>
            <a:endParaRPr lang="en-US" sz="1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07760" y="4434839"/>
            <a:ext cx="1849120" cy="4775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mtClean="0"/>
              <a:t>Ingress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168640" y="4119601"/>
            <a:ext cx="3403600" cy="1107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Rules</a:t>
            </a:r>
          </a:p>
          <a:p>
            <a:r>
              <a:rPr lang="en-US" sz="1100" dirty="0" smtClean="0"/>
              <a:t>- host:   (</a:t>
            </a:r>
            <a:r>
              <a:rPr lang="ko-KR" altLang="en-US" sz="1100" dirty="0" smtClean="0"/>
              <a:t>외부에서 들어올 이름</a:t>
            </a:r>
            <a:r>
              <a:rPr lang="en-US" altLang="ko-KR" sz="1100" dirty="0" smtClean="0"/>
              <a:t>)</a:t>
            </a:r>
            <a:endParaRPr lang="en-US" sz="1100" dirty="0" smtClean="0"/>
          </a:p>
          <a:p>
            <a:r>
              <a:rPr lang="en-US" sz="1100" dirty="0" smtClean="0"/>
              <a:t>      paths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backend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    serviceName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식별자를 통해 가야할 곳</a:t>
            </a:r>
            <a:r>
              <a:rPr lang="en-US" altLang="ko-KR" sz="1100" dirty="0" smtClean="0"/>
              <a:t>)</a:t>
            </a:r>
            <a:endParaRPr lang="en-US" sz="1100" dirty="0" smtClean="0"/>
          </a:p>
          <a:p>
            <a:r>
              <a:rPr lang="en-US" sz="1100" dirty="0"/>
              <a:t> </a:t>
            </a:r>
            <a:r>
              <a:rPr lang="en-US" sz="1100" dirty="0" smtClean="0"/>
              <a:t>          path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서비스 식별자</a:t>
            </a:r>
            <a:r>
              <a:rPr lang="en-US" altLang="ko-KR" sz="1100" dirty="0" smtClean="0"/>
              <a:t>)</a:t>
            </a:r>
            <a:endParaRPr lang="en-US" sz="11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931920" y="919156"/>
            <a:ext cx="1849120" cy="8480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Deployment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130580" y="1362258"/>
            <a:ext cx="1457420" cy="2743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s</a:t>
            </a:r>
            <a:r>
              <a:rPr lang="en-US" sz="1400" dirty="0" err="1" smtClean="0"/>
              <a:t>vc:ingresscontroller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063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41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맑은 고딕</vt:lpstr>
      <vt:lpstr>Arial</vt:lpstr>
      <vt:lpstr>Office Theme</vt:lpstr>
      <vt:lpstr>Service (health check)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(health check)</dc:title>
  <dc:creator>Microsoft Office User</dc:creator>
  <cp:lastModifiedBy>Microsoft Office User</cp:lastModifiedBy>
  <cp:revision>4</cp:revision>
  <dcterms:created xsi:type="dcterms:W3CDTF">2018-01-25T02:29:28Z</dcterms:created>
  <dcterms:modified xsi:type="dcterms:W3CDTF">2018-01-25T15:01:39Z</dcterms:modified>
</cp:coreProperties>
</file>