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85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0"/>
    <p:restoredTop sz="96405"/>
  </p:normalViewPr>
  <p:slideViewPr>
    <p:cSldViewPr snapToGrid="0" snapToObjects="1">
      <p:cViewPr varScale="1">
        <p:scale>
          <a:sx n="75" d="100"/>
          <a:sy n="75" d="100"/>
        </p:scale>
        <p:origin x="-128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</a:rPr>
              <a:t>Kubernetes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chemeClr val="bg1"/>
                </a:solidFill>
              </a:rPr>
              <a:t>Monitoring</a:t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with </a:t>
            </a:r>
            <a:r>
              <a:rPr lang="en-US" b="1" i="1" dirty="0" err="1" smtClean="0">
                <a:solidFill>
                  <a:schemeClr val="bg1"/>
                </a:solidFill>
              </a:rPr>
              <a:t>Elasticsearch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2133" y="1286933"/>
            <a:ext cx="10244667" cy="4538134"/>
          </a:xfrm>
          <a:prstGeom prst="roundRect">
            <a:avLst>
              <a:gd name="adj" fmla="val 8085"/>
            </a:avLst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 smtClean="0">
                <a:solidFill>
                  <a:srgbClr val="000000"/>
                </a:solidFill>
              </a:rPr>
              <a:t>Auto discovery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How?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456267" y="2084070"/>
            <a:ext cx="9313333" cy="35547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err="1" smtClean="0">
                <a:solidFill>
                  <a:schemeClr val="tx1"/>
                </a:solidFill>
              </a:rPr>
              <a:t>Kubernetes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40387" y="3615896"/>
            <a:ext cx="1242042" cy="1032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listen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1811866" y="2489194"/>
            <a:ext cx="3505201" cy="27444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Daemonset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6666" y="3233475"/>
            <a:ext cx="2857294" cy="1797775"/>
            <a:chOff x="1415480" y="2810189"/>
            <a:chExt cx="2857294" cy="1038614"/>
          </a:xfrm>
        </p:grpSpPr>
        <p:sp>
          <p:nvSpPr>
            <p:cNvPr id="276" name="Rectangle 275"/>
            <p:cNvSpPr/>
            <p:nvPr/>
          </p:nvSpPr>
          <p:spPr>
            <a:xfrm>
              <a:off x="1415480" y="2810189"/>
              <a:ext cx="2857294" cy="4918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</a:t>
              </a:r>
              <a:r>
                <a:rPr lang="en-US" b="1" dirty="0" err="1" smtClean="0">
                  <a:solidFill>
                    <a:schemeClr val="tx1"/>
                  </a:solidFill>
                </a:rPr>
                <a:t>etricbeat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415480" y="3356992"/>
              <a:ext cx="2857294" cy="4918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filebeat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: </a:t>
              </a:r>
              <a:r>
                <a:rPr lang="en-US" b="1" dirty="0" err="1" smtClean="0">
                  <a:solidFill>
                    <a:schemeClr val="tx1"/>
                  </a:solidFill>
                </a:rPr>
                <a:t>autodiscover</a:t>
              </a:r>
              <a:r>
                <a:rPr lang="en-US" b="1" dirty="0" smtClean="0">
                  <a:solidFill>
                    <a:schemeClr val="tx1"/>
                  </a:solidFill>
                </a:rPr>
                <a:t> feature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: </a:t>
              </a:r>
              <a:r>
                <a:rPr lang="en-US" b="1" dirty="0" err="1" smtClean="0">
                  <a:solidFill>
                    <a:schemeClr val="tx1"/>
                  </a:solidFill>
                </a:rPr>
                <a:t>nginx</a:t>
              </a:r>
              <a:r>
                <a:rPr lang="en-US" b="1" dirty="0" smtClean="0">
                  <a:solidFill>
                    <a:schemeClr val="tx1"/>
                  </a:solidFill>
                </a:rPr>
                <a:t> module in </a:t>
              </a:r>
              <a:r>
                <a:rPr lang="en-US" b="1" dirty="0" err="1" smtClean="0">
                  <a:solidFill>
                    <a:schemeClr val="tx1"/>
                  </a:solidFill>
                </a:rPr>
                <a:t>filebeat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9" name="Rounded Rectangle 278"/>
          <p:cNvSpPr/>
          <p:nvPr/>
        </p:nvSpPr>
        <p:spPr>
          <a:xfrm>
            <a:off x="7416801" y="3396810"/>
            <a:ext cx="1422401" cy="14711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Pod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7599601" y="3886457"/>
            <a:ext cx="1056801" cy="49181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nginx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does </a:t>
            </a:r>
            <a:r>
              <a:rPr lang="en-US" sz="2400" b="1" i="1" u="sng" dirty="0" smtClean="0"/>
              <a:t>PV/PVC/</a:t>
            </a:r>
            <a:r>
              <a:rPr lang="en-US" sz="2400" b="1" i="1" u="sng" dirty="0" err="1" smtClean="0"/>
              <a:t>StorageClasses</a:t>
            </a:r>
            <a:r>
              <a:rPr lang="en-US" sz="2400" b="1" dirty="0" smtClean="0"/>
              <a:t> provides?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1347619" y="1970368"/>
            <a:ext cx="10026625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>
                <a:solidFill>
                  <a:srgbClr val="24292E"/>
                </a:solidFill>
              </a:rPr>
              <a:t>Store data persistently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>
                <a:solidFill>
                  <a:srgbClr val="24292E"/>
                </a:solidFill>
              </a:rPr>
              <a:t>Data share between containers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/>
              <a:t>Build </a:t>
            </a:r>
            <a:r>
              <a:rPr lang="en-US" sz="3600" b="1" i="1" dirty="0" err="1" smtClean="0"/>
              <a:t>stateful</a:t>
            </a:r>
            <a:r>
              <a:rPr lang="en-US" sz="3600" b="1" i="1" dirty="0" smtClean="0"/>
              <a:t> application </a:t>
            </a:r>
            <a:r>
              <a:rPr lang="en-US" sz="3200" b="1" i="1" dirty="0" smtClean="0"/>
              <a:t>(Apps, R-DB, KV-Store)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45243</TotalTime>
  <Words>126</Words>
  <Application>Microsoft Macintosh PowerPoint</Application>
  <PresentationFormat>Custom</PresentationFormat>
  <Paragraphs>23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Kubernetes Monitoring with Elasticsearch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 t</cp:lastModifiedBy>
  <cp:revision>394</cp:revision>
  <cp:lastPrinted>2017-10-28T08:03:52Z</cp:lastPrinted>
  <dcterms:created xsi:type="dcterms:W3CDTF">2017-09-28T00:39:19Z</dcterms:created>
  <dcterms:modified xsi:type="dcterms:W3CDTF">2018-03-28T01:38:59Z</dcterms:modified>
</cp:coreProperties>
</file>