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2C883-F2C8-4C75-A64B-640B624B23D7}" v="34" dt="2019-11-18T00:52:03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3" d="100"/>
          <a:sy n="93" d="100"/>
        </p:scale>
        <p:origin x="293" y="-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cay dogan" userId="94987bb35793898f" providerId="LiveId" clId="{73A2C883-F2C8-4C75-A64B-640B624B23D7}"/>
    <pc:docChg chg="undo custSel addSld delSld modSld">
      <pc:chgData name="tuncay dogan" userId="94987bb35793898f" providerId="LiveId" clId="{73A2C883-F2C8-4C75-A64B-640B624B23D7}" dt="2019-11-18T00:55:31.408" v="1572" actId="20577"/>
      <pc:docMkLst>
        <pc:docMk/>
      </pc:docMkLst>
      <pc:sldChg chg="modSp">
        <pc:chgData name="tuncay dogan" userId="94987bb35793898f" providerId="LiveId" clId="{73A2C883-F2C8-4C75-A64B-640B624B23D7}" dt="2019-11-17T19:51:18.432" v="58" actId="14100"/>
        <pc:sldMkLst>
          <pc:docMk/>
          <pc:sldMk cId="535336807" sldId="256"/>
        </pc:sldMkLst>
        <pc:spChg chg="mod">
          <ac:chgData name="tuncay dogan" userId="94987bb35793898f" providerId="LiveId" clId="{73A2C883-F2C8-4C75-A64B-640B624B23D7}" dt="2019-11-17T19:51:18.432" v="58" actId="14100"/>
          <ac:spMkLst>
            <pc:docMk/>
            <pc:sldMk cId="535336807" sldId="256"/>
            <ac:spMk id="2" creationId="{8A0F804B-2B2C-42D6-B94B-BF71AABD30D1}"/>
          </ac:spMkLst>
        </pc:spChg>
      </pc:sldChg>
      <pc:sldChg chg="addSp modSp">
        <pc:chgData name="tuncay dogan" userId="94987bb35793898f" providerId="LiveId" clId="{73A2C883-F2C8-4C75-A64B-640B624B23D7}" dt="2019-11-17T21:20:42.168" v="492" actId="20577"/>
        <pc:sldMkLst>
          <pc:docMk/>
          <pc:sldMk cId="4261631413" sldId="257"/>
        </pc:sldMkLst>
        <pc:spChg chg="mod">
          <ac:chgData name="tuncay dogan" userId="94987bb35793898f" providerId="LiveId" clId="{73A2C883-F2C8-4C75-A64B-640B624B23D7}" dt="2019-11-17T21:20:42.168" v="492" actId="20577"/>
          <ac:spMkLst>
            <pc:docMk/>
            <pc:sldMk cId="4261631413" sldId="257"/>
            <ac:spMk id="2" creationId="{1CA0CE89-C190-45D3-81BA-32939380D9AD}"/>
          </ac:spMkLst>
        </pc:spChg>
        <pc:spChg chg="mod">
          <ac:chgData name="tuncay dogan" userId="94987bb35793898f" providerId="LiveId" clId="{73A2C883-F2C8-4C75-A64B-640B624B23D7}" dt="2019-11-17T21:13:41.451" v="455" actId="20577"/>
          <ac:spMkLst>
            <pc:docMk/>
            <pc:sldMk cId="4261631413" sldId="257"/>
            <ac:spMk id="3" creationId="{30F5BB31-9BDD-41C6-A973-7FD467866E10}"/>
          </ac:spMkLst>
        </pc:spChg>
        <pc:spChg chg="mod">
          <ac:chgData name="tuncay dogan" userId="94987bb35793898f" providerId="LiveId" clId="{73A2C883-F2C8-4C75-A64B-640B624B23D7}" dt="2019-11-17T19:51:04.036" v="56" actId="255"/>
          <ac:spMkLst>
            <pc:docMk/>
            <pc:sldMk cId="4261631413" sldId="257"/>
            <ac:spMk id="4" creationId="{C5E9B3B3-6224-4ABB-AF76-D9CF942628E3}"/>
          </ac:spMkLst>
        </pc:spChg>
        <pc:spChg chg="add mod">
          <ac:chgData name="tuncay dogan" userId="94987bb35793898f" providerId="LiveId" clId="{73A2C883-F2C8-4C75-A64B-640B624B23D7}" dt="2019-11-17T21:14:37.922" v="482" actId="20577"/>
          <ac:spMkLst>
            <pc:docMk/>
            <pc:sldMk cId="4261631413" sldId="257"/>
            <ac:spMk id="5" creationId="{DD8857FA-2A92-42C6-ACFA-8D005BE0CD83}"/>
          </ac:spMkLst>
        </pc:spChg>
      </pc:sldChg>
      <pc:sldChg chg="modSp del">
        <pc:chgData name="tuncay dogan" userId="94987bb35793898f" providerId="LiveId" clId="{73A2C883-F2C8-4C75-A64B-640B624B23D7}" dt="2019-11-17T19:51:25.047" v="59" actId="2696"/>
        <pc:sldMkLst>
          <pc:docMk/>
          <pc:sldMk cId="1800236156" sldId="259"/>
        </pc:sldMkLst>
        <pc:spChg chg="mod">
          <ac:chgData name="tuncay dogan" userId="94987bb35793898f" providerId="LiveId" clId="{73A2C883-F2C8-4C75-A64B-640B624B23D7}" dt="2019-11-17T19:50:33.351" v="50" actId="14100"/>
          <ac:spMkLst>
            <pc:docMk/>
            <pc:sldMk cId="1800236156" sldId="259"/>
            <ac:spMk id="3" creationId="{21D1F451-1CE5-4C5E-B9E5-62474F876CE0}"/>
          </ac:spMkLst>
        </pc:spChg>
      </pc:sldChg>
      <pc:sldChg chg="modSp">
        <pc:chgData name="tuncay dogan" userId="94987bb35793898f" providerId="LiveId" clId="{73A2C883-F2C8-4C75-A64B-640B624B23D7}" dt="2019-11-17T23:58:48.685" v="716" actId="207"/>
        <pc:sldMkLst>
          <pc:docMk/>
          <pc:sldMk cId="4168112005" sldId="260"/>
        </pc:sldMkLst>
        <pc:spChg chg="mod">
          <ac:chgData name="tuncay dogan" userId="94987bb35793898f" providerId="LiveId" clId="{73A2C883-F2C8-4C75-A64B-640B624B23D7}" dt="2019-11-17T19:58:10.659" v="104" actId="255"/>
          <ac:spMkLst>
            <pc:docMk/>
            <pc:sldMk cId="4168112005" sldId="260"/>
            <ac:spMk id="2" creationId="{5C67EEB8-97CB-4D98-B265-8D8D0AB0DA9B}"/>
          </ac:spMkLst>
        </pc:spChg>
        <pc:graphicFrameChg chg="modGraphic">
          <ac:chgData name="tuncay dogan" userId="94987bb35793898f" providerId="LiveId" clId="{73A2C883-F2C8-4C75-A64B-640B624B23D7}" dt="2019-11-17T23:58:48.685" v="716" actId="207"/>
          <ac:graphicFrameMkLst>
            <pc:docMk/>
            <pc:sldMk cId="4168112005" sldId="260"/>
            <ac:graphicFrameMk id="10" creationId="{E94FDAD2-1C99-46FA-896F-39E1207A628D}"/>
          </ac:graphicFrameMkLst>
        </pc:graphicFrameChg>
      </pc:sldChg>
      <pc:sldChg chg="addSp delSp modSp">
        <pc:chgData name="tuncay dogan" userId="94987bb35793898f" providerId="LiveId" clId="{73A2C883-F2C8-4C75-A64B-640B624B23D7}" dt="2019-11-17T23:59:07.503" v="730" actId="1035"/>
        <pc:sldMkLst>
          <pc:docMk/>
          <pc:sldMk cId="3375609294" sldId="261"/>
        </pc:sldMkLst>
        <pc:spChg chg="mod">
          <ac:chgData name="tuncay dogan" userId="94987bb35793898f" providerId="LiveId" clId="{73A2C883-F2C8-4C75-A64B-640B624B23D7}" dt="2019-11-17T20:13:02.087" v="170" actId="14100"/>
          <ac:spMkLst>
            <pc:docMk/>
            <pc:sldMk cId="3375609294" sldId="261"/>
            <ac:spMk id="2" creationId="{B1471C02-09F3-481E-A98F-777B5EA938C4}"/>
          </ac:spMkLst>
        </pc:spChg>
        <pc:spChg chg="del">
          <ac:chgData name="tuncay dogan" userId="94987bb35793898f" providerId="LiveId" clId="{73A2C883-F2C8-4C75-A64B-640B624B23D7}" dt="2019-11-17T20:04:23.310" v="109" actId="478"/>
          <ac:spMkLst>
            <pc:docMk/>
            <pc:sldMk cId="3375609294" sldId="261"/>
            <ac:spMk id="3" creationId="{312104A1-1691-4ADA-80E4-7487B0A6DA49}"/>
          </ac:spMkLst>
        </pc:spChg>
        <pc:spChg chg="add mod">
          <ac:chgData name="tuncay dogan" userId="94987bb35793898f" providerId="LiveId" clId="{73A2C883-F2C8-4C75-A64B-640B624B23D7}" dt="2019-11-17T23:59:07.503" v="730" actId="1035"/>
          <ac:spMkLst>
            <pc:docMk/>
            <pc:sldMk cId="3375609294" sldId="261"/>
            <ac:spMk id="8" creationId="{311FC554-6550-4B5E-8E2A-9116A5410FEE}"/>
          </ac:spMkLst>
        </pc:spChg>
        <pc:spChg chg="add mod">
          <ac:chgData name="tuncay dogan" userId="94987bb35793898f" providerId="LiveId" clId="{73A2C883-F2C8-4C75-A64B-640B624B23D7}" dt="2019-11-17T20:13:13.018" v="172" actId="207"/>
          <ac:spMkLst>
            <pc:docMk/>
            <pc:sldMk cId="3375609294" sldId="261"/>
            <ac:spMk id="9" creationId="{C337E7F7-BB7D-4B9B-BAD4-1D4B019A1C9E}"/>
          </ac:spMkLst>
        </pc:spChg>
        <pc:spChg chg="add del mod">
          <ac:chgData name="tuncay dogan" userId="94987bb35793898f" providerId="LiveId" clId="{73A2C883-F2C8-4C75-A64B-640B624B23D7}" dt="2019-11-17T20:14:06.722" v="177"/>
          <ac:spMkLst>
            <pc:docMk/>
            <pc:sldMk cId="3375609294" sldId="261"/>
            <ac:spMk id="10" creationId="{7339D495-1AB6-4004-A32C-28FB841F1919}"/>
          </ac:spMkLst>
        </pc:spChg>
        <pc:spChg chg="add del mod">
          <ac:chgData name="tuncay dogan" userId="94987bb35793898f" providerId="LiveId" clId="{73A2C883-F2C8-4C75-A64B-640B624B23D7}" dt="2019-11-17T20:14:04.285" v="175" actId="11529"/>
          <ac:spMkLst>
            <pc:docMk/>
            <pc:sldMk cId="3375609294" sldId="261"/>
            <ac:spMk id="11" creationId="{DEB9039A-6D6A-438C-97AA-A9CA781AEA0A}"/>
          </ac:spMkLst>
        </pc:spChg>
        <pc:spChg chg="add mod">
          <ac:chgData name="tuncay dogan" userId="94987bb35793898f" providerId="LiveId" clId="{73A2C883-F2C8-4C75-A64B-640B624B23D7}" dt="2019-11-17T23:43:48.148" v="696" actId="207"/>
          <ac:spMkLst>
            <pc:docMk/>
            <pc:sldMk cId="3375609294" sldId="261"/>
            <ac:spMk id="12" creationId="{5D85CA71-0257-4C86-83F6-5D4E06DBC583}"/>
          </ac:spMkLst>
        </pc:spChg>
        <pc:spChg chg="add mod">
          <ac:chgData name="tuncay dogan" userId="94987bb35793898f" providerId="LiveId" clId="{73A2C883-F2C8-4C75-A64B-640B624B23D7}" dt="2019-11-17T23:49:54.739" v="698" actId="20577"/>
          <ac:spMkLst>
            <pc:docMk/>
            <pc:sldMk cId="3375609294" sldId="261"/>
            <ac:spMk id="13" creationId="{DB22B872-251A-49B4-8975-BCF7813E2606}"/>
          </ac:spMkLst>
        </pc:spChg>
        <pc:picChg chg="add mod">
          <ac:chgData name="tuncay dogan" userId="94987bb35793898f" providerId="LiveId" clId="{73A2C883-F2C8-4C75-A64B-640B624B23D7}" dt="2019-11-17T23:40:19.734" v="619" actId="1076"/>
          <ac:picMkLst>
            <pc:docMk/>
            <pc:sldMk cId="3375609294" sldId="261"/>
            <ac:picMk id="4" creationId="{A2A0524B-C922-4F60-A630-B97E78D8C128}"/>
          </ac:picMkLst>
        </pc:picChg>
        <pc:picChg chg="add del mod">
          <ac:chgData name="tuncay dogan" userId="94987bb35793898f" providerId="LiveId" clId="{73A2C883-F2C8-4C75-A64B-640B624B23D7}" dt="2019-11-17T23:39:48.706" v="606" actId="478"/>
          <ac:picMkLst>
            <pc:docMk/>
            <pc:sldMk cId="3375609294" sldId="261"/>
            <ac:picMk id="5" creationId="{8759AF8D-9E6F-4342-843E-F32B7053B13A}"/>
          </ac:picMkLst>
        </pc:picChg>
        <pc:picChg chg="add del mod">
          <ac:chgData name="tuncay dogan" userId="94987bb35793898f" providerId="LiveId" clId="{73A2C883-F2C8-4C75-A64B-640B624B23D7}" dt="2019-11-17T23:39:49.747" v="607" actId="478"/>
          <ac:picMkLst>
            <pc:docMk/>
            <pc:sldMk cId="3375609294" sldId="261"/>
            <ac:picMk id="7" creationId="{6556C8F0-745F-424E-87C4-B3E628DEDEBE}"/>
          </ac:picMkLst>
        </pc:picChg>
        <pc:picChg chg="add mod">
          <ac:chgData name="tuncay dogan" userId="94987bb35793898f" providerId="LiveId" clId="{73A2C883-F2C8-4C75-A64B-640B624B23D7}" dt="2019-11-17T23:40:40.917" v="623" actId="1076"/>
          <ac:picMkLst>
            <pc:docMk/>
            <pc:sldMk cId="3375609294" sldId="261"/>
            <ac:picMk id="10" creationId="{07750D53-48C5-4E14-9E20-ED86B4A16FDA}"/>
          </ac:picMkLst>
        </pc:picChg>
      </pc:sldChg>
      <pc:sldChg chg="addSp delSp modSp add">
        <pc:chgData name="tuncay dogan" userId="94987bb35793898f" providerId="LiveId" clId="{73A2C883-F2C8-4C75-A64B-640B624B23D7}" dt="2019-11-17T22:21:39.063" v="522" actId="14100"/>
        <pc:sldMkLst>
          <pc:docMk/>
          <pc:sldMk cId="1253591109" sldId="262"/>
        </pc:sldMkLst>
        <pc:spChg chg="del mod">
          <ac:chgData name="tuncay dogan" userId="94987bb35793898f" providerId="LiveId" clId="{73A2C883-F2C8-4C75-A64B-640B624B23D7}" dt="2019-11-17T22:20:13.631" v="510" actId="478"/>
          <ac:spMkLst>
            <pc:docMk/>
            <pc:sldMk cId="1253591109" sldId="262"/>
            <ac:spMk id="2" creationId="{CD659EA0-07CE-4003-ACA8-7E7A5916D3FA}"/>
          </ac:spMkLst>
        </pc:spChg>
        <pc:spChg chg="del">
          <ac:chgData name="tuncay dogan" userId="94987bb35793898f" providerId="LiveId" clId="{73A2C883-F2C8-4C75-A64B-640B624B23D7}" dt="2019-11-17T22:17:49.757" v="494" actId="931"/>
          <ac:spMkLst>
            <pc:docMk/>
            <pc:sldMk cId="1253591109" sldId="262"/>
            <ac:spMk id="3" creationId="{9CCE7082-5993-4560-8269-AFF981BED27B}"/>
          </ac:spMkLst>
        </pc:spChg>
        <pc:spChg chg="add del mod">
          <ac:chgData name="tuncay dogan" userId="94987bb35793898f" providerId="LiveId" clId="{73A2C883-F2C8-4C75-A64B-640B624B23D7}" dt="2019-11-17T22:20:15.573" v="511" actId="478"/>
          <ac:spMkLst>
            <pc:docMk/>
            <pc:sldMk cId="1253591109" sldId="262"/>
            <ac:spMk id="7" creationId="{AAE4E45C-06B9-49E6-BC06-E442FFCD2C25}"/>
          </ac:spMkLst>
        </pc:spChg>
        <pc:picChg chg="add mod">
          <ac:chgData name="tuncay dogan" userId="94987bb35793898f" providerId="LiveId" clId="{73A2C883-F2C8-4C75-A64B-640B624B23D7}" dt="2019-11-17T22:21:39.063" v="522" actId="14100"/>
          <ac:picMkLst>
            <pc:docMk/>
            <pc:sldMk cId="1253591109" sldId="262"/>
            <ac:picMk id="5" creationId="{BD331EFE-AE38-41FD-B612-4C2BC39D4024}"/>
          </ac:picMkLst>
        </pc:picChg>
      </pc:sldChg>
      <pc:sldChg chg="addSp delSp modSp add">
        <pc:chgData name="tuncay dogan" userId="94987bb35793898f" providerId="LiveId" clId="{73A2C883-F2C8-4C75-A64B-640B624B23D7}" dt="2019-11-17T22:21:30.531" v="521" actId="14100"/>
        <pc:sldMkLst>
          <pc:docMk/>
          <pc:sldMk cId="3209434300" sldId="263"/>
        </pc:sldMkLst>
        <pc:spChg chg="del">
          <ac:chgData name="tuncay dogan" userId="94987bb35793898f" providerId="LiveId" clId="{73A2C883-F2C8-4C75-A64B-640B624B23D7}" dt="2019-11-17T22:20:24.355" v="514" actId="478"/>
          <ac:spMkLst>
            <pc:docMk/>
            <pc:sldMk cId="3209434300" sldId="263"/>
            <ac:spMk id="2" creationId="{16F68440-72D0-40A8-8ED0-C4C7D8522FD1}"/>
          </ac:spMkLst>
        </pc:spChg>
        <pc:spChg chg="del">
          <ac:chgData name="tuncay dogan" userId="94987bb35793898f" providerId="LiveId" clId="{73A2C883-F2C8-4C75-A64B-640B624B23D7}" dt="2019-11-17T22:20:26.695" v="515" actId="478"/>
          <ac:spMkLst>
            <pc:docMk/>
            <pc:sldMk cId="3209434300" sldId="263"/>
            <ac:spMk id="3" creationId="{F66868F8-32D7-4464-82E5-A6970800DA17}"/>
          </ac:spMkLst>
        </pc:spChg>
        <pc:picChg chg="add mod">
          <ac:chgData name="tuncay dogan" userId="94987bb35793898f" providerId="LiveId" clId="{73A2C883-F2C8-4C75-A64B-640B624B23D7}" dt="2019-11-17T22:21:30.531" v="521" actId="14100"/>
          <ac:picMkLst>
            <pc:docMk/>
            <pc:sldMk cId="3209434300" sldId="263"/>
            <ac:picMk id="5" creationId="{41D8A6AE-730C-478B-86D9-86CED0F71273}"/>
          </ac:picMkLst>
        </pc:picChg>
      </pc:sldChg>
      <pc:sldChg chg="addSp delSp modSp add">
        <pc:chgData name="tuncay dogan" userId="94987bb35793898f" providerId="LiveId" clId="{73A2C883-F2C8-4C75-A64B-640B624B23D7}" dt="2019-11-17T22:26:57.550" v="530" actId="1076"/>
        <pc:sldMkLst>
          <pc:docMk/>
          <pc:sldMk cId="360507688" sldId="264"/>
        </pc:sldMkLst>
        <pc:spChg chg="del">
          <ac:chgData name="tuncay dogan" userId="94987bb35793898f" providerId="LiveId" clId="{73A2C883-F2C8-4C75-A64B-640B624B23D7}" dt="2019-11-17T22:26:40.391" v="525" actId="478"/>
          <ac:spMkLst>
            <pc:docMk/>
            <pc:sldMk cId="360507688" sldId="264"/>
            <ac:spMk id="2" creationId="{0FD8452B-118F-49D6-9FE3-3F076363938E}"/>
          </ac:spMkLst>
        </pc:spChg>
        <pc:spChg chg="del">
          <ac:chgData name="tuncay dogan" userId="94987bb35793898f" providerId="LiveId" clId="{73A2C883-F2C8-4C75-A64B-640B624B23D7}" dt="2019-11-17T22:26:38.940" v="524" actId="478"/>
          <ac:spMkLst>
            <pc:docMk/>
            <pc:sldMk cId="360507688" sldId="264"/>
            <ac:spMk id="3" creationId="{9D982ED4-CDA3-4D1F-91C4-D6351E607E24}"/>
          </ac:spMkLst>
        </pc:spChg>
        <pc:picChg chg="add mod">
          <ac:chgData name="tuncay dogan" userId="94987bb35793898f" providerId="LiveId" clId="{73A2C883-F2C8-4C75-A64B-640B624B23D7}" dt="2019-11-17T22:26:57.550" v="530" actId="1076"/>
          <ac:picMkLst>
            <pc:docMk/>
            <pc:sldMk cId="360507688" sldId="264"/>
            <ac:picMk id="5" creationId="{B81C5274-554A-4783-9816-9F8F93AC3ECA}"/>
          </ac:picMkLst>
        </pc:picChg>
      </pc:sldChg>
      <pc:sldChg chg="modSp add del">
        <pc:chgData name="tuncay dogan" userId="94987bb35793898f" providerId="LiveId" clId="{73A2C883-F2C8-4C75-A64B-640B624B23D7}" dt="2019-11-17T23:52:09.107" v="699" actId="2696"/>
        <pc:sldMkLst>
          <pc:docMk/>
          <pc:sldMk cId="829484077" sldId="265"/>
        </pc:sldMkLst>
        <pc:spChg chg="mod">
          <ac:chgData name="tuncay dogan" userId="94987bb35793898f" providerId="LiveId" clId="{73A2C883-F2C8-4C75-A64B-640B624B23D7}" dt="2019-11-17T23:41:05.676" v="629" actId="20577"/>
          <ac:spMkLst>
            <pc:docMk/>
            <pc:sldMk cId="829484077" sldId="265"/>
            <ac:spMk id="2" creationId="{5686AEB5-D7DD-4350-B9CE-8E7C72CA1954}"/>
          </ac:spMkLst>
        </pc:spChg>
      </pc:sldChg>
      <pc:sldChg chg="modSp add">
        <pc:chgData name="tuncay dogan" userId="94987bb35793898f" providerId="LiveId" clId="{73A2C883-F2C8-4C75-A64B-640B624B23D7}" dt="2019-11-18T00:55:31.408" v="1572" actId="20577"/>
        <pc:sldMkLst>
          <pc:docMk/>
          <pc:sldMk cId="1550659144" sldId="265"/>
        </pc:sldMkLst>
        <pc:spChg chg="mod">
          <ac:chgData name="tuncay dogan" userId="94987bb35793898f" providerId="LiveId" clId="{73A2C883-F2C8-4C75-A64B-640B624B23D7}" dt="2019-11-18T00:25:19.714" v="737" actId="255"/>
          <ac:spMkLst>
            <pc:docMk/>
            <pc:sldMk cId="1550659144" sldId="265"/>
            <ac:spMk id="2" creationId="{BF677732-4E86-4DF5-8917-AE0770B7AC29}"/>
          </ac:spMkLst>
        </pc:spChg>
        <pc:spChg chg="mod">
          <ac:chgData name="tuncay dogan" userId="94987bb35793898f" providerId="LiveId" clId="{73A2C883-F2C8-4C75-A64B-640B624B23D7}" dt="2019-11-18T00:55:31.408" v="1572" actId="20577"/>
          <ac:spMkLst>
            <pc:docMk/>
            <pc:sldMk cId="1550659144" sldId="265"/>
            <ac:spMk id="3" creationId="{98B24B64-B745-4BAA-A972-B73DDA6336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767A-D2AF-4656-80C9-CDEFFB8E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DC7EE-A57B-472A-A4B2-6651A068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17EB-CCC8-4C19-9538-30199F8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53A8-A5E9-4892-8AAD-B3016560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D42B-3B43-4705-A967-480FCE50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7CFD-483D-4D65-873D-55ACF95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FF8B5-6B36-47E6-81CD-A2D1A9F2F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4C04-95BB-4D2F-9FF0-B5E9598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6F57-B632-4859-B162-8FF7CF93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44F8-231D-479C-90C1-63ECC3A5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8D521-0743-4153-8194-1FB3535C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77F0-D262-490F-96D4-9D06EDBE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C39E-285D-4868-9CD6-C3C015AD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730-3A89-4679-AFFD-27F7742A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DEDE-CECE-4734-8D37-6DE105A7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4591-65D4-42BF-A4DC-EAC3BB63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C40A-997E-4E6E-BA46-FE58F5F2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4FF5-0872-4EA1-8466-502DA190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5454-DC23-4687-BB33-CAF44F01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5C9F-2844-4EEF-8A05-DA791E7F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BE5B-06C7-4309-830F-92B174F9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8B8-C5AA-433A-8346-79A8B937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2100-AF50-43F8-A518-8DE88DDB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C548-AC86-4D2C-A786-2B321225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679-DD18-4ACC-A9F2-7225E8F8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DECA-706E-41E0-86AB-07DA0D77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D701-736B-4D4B-9BEC-41867890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EF436-97C0-4BEF-9458-FF5ABFD7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B10F-4651-412D-B6FD-9269C2CA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1995F-B9F2-4BA8-8109-4C36AAB3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5CFF7-BD03-4FB9-9004-0C9E4E46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C087-9D37-4645-AC66-4165FB14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9A3D-2387-4417-80A5-F5B343E9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B208-4F16-4014-96AB-ECEE962C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DBF8-96E5-4D45-9CEE-200C32CA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BD1B7-61B5-491F-9DC3-C7206EB5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5DF5-EBF1-4C94-9A59-AA5231E3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BF623-5B82-41EB-B8D7-0802A7D4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94DCE-EBFB-44E9-B451-E38519F0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DCE-549B-4126-8088-E957047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4736A-2459-4816-B69C-B89613D3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C339-A713-4B4E-9278-5BBEFE50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5049-CC98-4A72-8DD3-61DA5EFC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98673-0D17-45AD-BFFE-A24C1F7B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2AE68-D5DF-426E-AE79-60722AC8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6B2A-5201-49DE-8A5E-D10FA69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FE8D-B9DA-4768-902F-441D5CED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918D-E59F-44D2-8814-EC5CFDCC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22F12-59BB-45D5-A78A-9EDB3D5D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8A8B-39C2-402D-AE4D-A80C6CC7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AE45-ADE1-4628-9A0F-1EC97281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2A1F-7EF5-4DE4-9BA2-AE18B4E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25B9-824A-404D-98FF-05438506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D6E53-EA9C-4E4E-9E86-0EAB793A2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BEE5-92C2-459A-9447-D6F9ED37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2C12-3414-4497-88C0-9770473D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9CA6-6809-48E0-9E7C-612A26AA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430E3-AC69-4FC2-ABD5-1C4F60D6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25B7E-D41A-454B-9069-2C1565AE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B5F3-EA37-434A-90F1-E2C387D3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633B-D4BD-4173-AFFF-67209CB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C0D3-B6B8-4AFF-ABB0-7552750417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9118-2E04-4554-B014-2331F3592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56E8-D78D-434B-920F-C8EEB000C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F2C4-AE2F-4C5E-BEB7-CAB49DE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804B-2B2C-42D6-B94B-BF71AABD3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2176"/>
          </a:xfrm>
        </p:spPr>
        <p:txBody>
          <a:bodyPr>
            <a:normAutofit/>
          </a:bodyPr>
          <a:lstStyle/>
          <a:p>
            <a:r>
              <a:rPr lang="en-US" sz="4400" dirty="0"/>
              <a:t>Never Underestimate OLS and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4688B-0D43-44B1-B856-717EC9FA4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Dogan</a:t>
            </a:r>
          </a:p>
          <a:p>
            <a:r>
              <a:rPr lang="en-US" dirty="0" err="1"/>
              <a:t>Mikolaj</a:t>
            </a:r>
            <a:r>
              <a:rPr lang="en-US" dirty="0"/>
              <a:t> Wilk</a:t>
            </a:r>
          </a:p>
        </p:txBody>
      </p:sp>
    </p:spTree>
    <p:extLst>
      <p:ext uri="{BB962C8B-B14F-4D97-AF65-F5344CB8AC3E}">
        <p14:creationId xmlns:p14="http://schemas.microsoft.com/office/powerpoint/2010/main" val="53533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E89-C190-45D3-81BA-32939380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      &amp; Feature Engineering &amp;    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BB31-9BDD-41C6-A973-7FD46786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247" y="1690688"/>
            <a:ext cx="3301483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Created new variables</a:t>
            </a:r>
          </a:p>
          <a:p>
            <a:pPr lvl="1"/>
            <a:r>
              <a:rPr lang="en-US" sz="1900" dirty="0"/>
              <a:t>Age of Garage Year Built</a:t>
            </a:r>
          </a:p>
          <a:p>
            <a:pPr lvl="1"/>
            <a:r>
              <a:rPr lang="en-US" sz="1900" dirty="0"/>
              <a:t>Age of Year Sold</a:t>
            </a:r>
          </a:p>
          <a:p>
            <a:pPr lvl="1"/>
            <a:r>
              <a:rPr lang="en-US" sz="1900" dirty="0"/>
              <a:t>Age of Year Built</a:t>
            </a:r>
          </a:p>
          <a:p>
            <a:pPr lvl="1"/>
            <a:r>
              <a:rPr lang="en-US" sz="1900" dirty="0"/>
              <a:t>Age of Year Remodeled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1400" dirty="0"/>
              <a:t>Checked interaction terms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Missing values fixed: </a:t>
            </a:r>
            <a:r>
              <a:rPr lang="en-US" sz="1400" dirty="0" err="1"/>
              <a:t>knn</a:t>
            </a:r>
            <a:r>
              <a:rPr lang="en-US" sz="1400" dirty="0"/>
              <a:t> and mean value imputation by neighborhood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E9B3B3-6224-4ABB-AF76-D9CF942628E3}"/>
              </a:ext>
            </a:extLst>
          </p:cNvPr>
          <p:cNvSpPr txBox="1">
            <a:spLocks/>
          </p:cNvSpPr>
          <p:nvPr/>
        </p:nvSpPr>
        <p:spPr>
          <a:xfrm>
            <a:off x="8052318" y="1825625"/>
            <a:ext cx="33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Correlation based</a:t>
            </a:r>
          </a:p>
          <a:p>
            <a:r>
              <a:rPr lang="en-US" sz="2200" dirty="0"/>
              <a:t>Coefficient based</a:t>
            </a:r>
          </a:p>
          <a:p>
            <a:r>
              <a:rPr lang="en-US" sz="2200" dirty="0"/>
              <a:t>P value, t-stat</a:t>
            </a:r>
          </a:p>
          <a:p>
            <a:r>
              <a:rPr lang="en-US" sz="2200" dirty="0"/>
              <a:t>Lasso and Ridge</a:t>
            </a:r>
          </a:p>
          <a:p>
            <a:r>
              <a:rPr lang="en-US" sz="2200" dirty="0"/>
              <a:t>Tree based</a:t>
            </a:r>
          </a:p>
          <a:p>
            <a:r>
              <a:rPr lang="en-US" sz="2200" dirty="0"/>
              <a:t>Intuition (subject knowledge)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857FA-2A92-42C6-ACFA-8D005BE0CD83}"/>
              </a:ext>
            </a:extLst>
          </p:cNvPr>
          <p:cNvSpPr txBox="1">
            <a:spLocks/>
          </p:cNvSpPr>
          <p:nvPr/>
        </p:nvSpPr>
        <p:spPr>
          <a:xfrm>
            <a:off x="1048139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OLS</a:t>
            </a:r>
          </a:p>
          <a:p>
            <a:r>
              <a:rPr lang="en-US" sz="2200" dirty="0"/>
              <a:t>FGLS</a:t>
            </a:r>
          </a:p>
          <a:p>
            <a:r>
              <a:rPr lang="en-US" sz="2200" dirty="0"/>
              <a:t>Ridge</a:t>
            </a:r>
          </a:p>
          <a:p>
            <a:r>
              <a:rPr lang="en-US" sz="2200" dirty="0"/>
              <a:t>Lasso</a:t>
            </a:r>
          </a:p>
          <a:p>
            <a:r>
              <a:rPr lang="en-US" sz="2200" dirty="0"/>
              <a:t>Randomforest</a:t>
            </a:r>
          </a:p>
          <a:p>
            <a:r>
              <a:rPr lang="en-US" sz="2200" dirty="0" err="1"/>
              <a:t>Xgboost</a:t>
            </a:r>
            <a:endParaRPr lang="en-US" sz="2200" dirty="0"/>
          </a:p>
          <a:p>
            <a:endParaRPr lang="en-US" sz="2200" dirty="0"/>
          </a:p>
          <a:p>
            <a:r>
              <a:rPr lang="en-US" sz="1400" dirty="0"/>
              <a:t>Checked OLS assumptions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1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different, sitting, pencil&#10;&#10;Description automatically generated">
            <a:extLst>
              <a:ext uri="{FF2B5EF4-FFF2-40B4-BE49-F238E27FC236}">
                <a16:creationId xmlns:a16="http://schemas.microsoft.com/office/drawing/2014/main" id="{BD331EFE-AE38-41FD-B612-4C2BC39D4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37" y="0"/>
            <a:ext cx="9060456" cy="6741579"/>
          </a:xfrm>
        </p:spPr>
      </p:pic>
    </p:spTree>
    <p:extLst>
      <p:ext uri="{BB962C8B-B14F-4D97-AF65-F5344CB8AC3E}">
        <p14:creationId xmlns:p14="http://schemas.microsoft.com/office/powerpoint/2010/main" val="125359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ncil, sitting, different, colorful&#10;&#10;Description automatically generated">
            <a:extLst>
              <a:ext uri="{FF2B5EF4-FFF2-40B4-BE49-F238E27FC236}">
                <a16:creationId xmlns:a16="http://schemas.microsoft.com/office/drawing/2014/main" id="{41D8A6AE-730C-478B-86D9-86CED0F7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3" y="0"/>
            <a:ext cx="8635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fferent, pencil, sitting, colorful&#10;&#10;Description automatically generated">
            <a:extLst>
              <a:ext uri="{FF2B5EF4-FFF2-40B4-BE49-F238E27FC236}">
                <a16:creationId xmlns:a16="http://schemas.microsoft.com/office/drawing/2014/main" id="{B81C5274-554A-4783-9816-9F8F93AC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79" y="0"/>
            <a:ext cx="8608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1C02-09F3-481E-A98F-777B5EA9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889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FC554-6550-4B5E-8E2A-9116A5410FEE}"/>
              </a:ext>
            </a:extLst>
          </p:cNvPr>
          <p:cNvSpPr txBox="1"/>
          <p:nvPr/>
        </p:nvSpPr>
        <p:spPr>
          <a:xfrm>
            <a:off x="2242699" y="1477899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randomforest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7E7F7-BB7D-4B9B-BAD4-1D4B019A1C9E}"/>
              </a:ext>
            </a:extLst>
          </p:cNvPr>
          <p:cNvSpPr txBox="1"/>
          <p:nvPr/>
        </p:nvSpPr>
        <p:spPr>
          <a:xfrm>
            <a:off x="6678891" y="1447014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85CA71-0257-4C86-83F6-5D4E06DBC583}"/>
              </a:ext>
            </a:extLst>
          </p:cNvPr>
          <p:cNvSpPr txBox="1">
            <a:spLocks/>
          </p:cNvSpPr>
          <p:nvPr/>
        </p:nvSpPr>
        <p:spPr>
          <a:xfrm>
            <a:off x="9750490" y="2030899"/>
            <a:ext cx="2621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Neighborhood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Overall Quality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Living Area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sqft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Basement Quality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Year Remodeled</a:t>
            </a:r>
          </a:p>
          <a:p>
            <a:r>
              <a:rPr lang="en-US" sz="1800" dirty="0"/>
              <a:t>Roof Material</a:t>
            </a:r>
          </a:p>
          <a:p>
            <a:r>
              <a:rPr lang="en-US" sz="1800" dirty="0"/>
              <a:t>House Style</a:t>
            </a:r>
          </a:p>
          <a:p>
            <a:r>
              <a:rPr lang="en-US" sz="1800" dirty="0"/>
              <a:t>Kitchen Quality</a:t>
            </a: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2B872-251A-49B4-8975-BCF7813E2606}"/>
              </a:ext>
            </a:extLst>
          </p:cNvPr>
          <p:cNvSpPr txBox="1"/>
          <p:nvPr/>
        </p:nvSpPr>
        <p:spPr>
          <a:xfrm>
            <a:off x="10149640" y="1444995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Intuition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0524B-C922-4F60-A630-B97E78D8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6" y="1922537"/>
            <a:ext cx="4651189" cy="423448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50D53-48C5-4E14-9E20-ED86B4A1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5" y="1814327"/>
            <a:ext cx="4656358" cy="44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0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EB8-97CB-4D98-B265-8D8D0AB0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94FDAD2-1C99-46FA-896F-39E1207A6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047734"/>
              </p:ext>
            </p:extLst>
          </p:nvPr>
        </p:nvGraphicFramePr>
        <p:xfrm>
          <a:off x="838200" y="1825625"/>
          <a:ext cx="1010660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652">
                  <a:extLst>
                    <a:ext uri="{9D8B030D-6E8A-4147-A177-3AD203B41FA5}">
                      <a16:colId xmlns:a16="http://schemas.microsoft.com/office/drawing/2014/main" val="2151647137"/>
                    </a:ext>
                  </a:extLst>
                </a:gridCol>
                <a:gridCol w="2526652">
                  <a:extLst>
                    <a:ext uri="{9D8B030D-6E8A-4147-A177-3AD203B41FA5}">
                      <a16:colId xmlns:a16="http://schemas.microsoft.com/office/drawing/2014/main" val="2387268819"/>
                    </a:ext>
                  </a:extLst>
                </a:gridCol>
                <a:gridCol w="2526652">
                  <a:extLst>
                    <a:ext uri="{9D8B030D-6E8A-4147-A177-3AD203B41FA5}">
                      <a16:colId xmlns:a16="http://schemas.microsoft.com/office/drawing/2014/main" val="861636229"/>
                    </a:ext>
                  </a:extLst>
                </a:gridCol>
                <a:gridCol w="2526652">
                  <a:extLst>
                    <a:ext uri="{9D8B030D-6E8A-4147-A177-3AD203B41FA5}">
                      <a16:colId xmlns:a16="http://schemas.microsoft.com/office/drawing/2014/main" val="299468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2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8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Intuition2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3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Intuition3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stepAIC</a:t>
                      </a:r>
                      <a:r>
                        <a:rPr lang="en-US" dirty="0"/>
                        <a:t>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7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stepwise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6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Intuition + </a:t>
                      </a:r>
                      <a:r>
                        <a:rPr lang="en-US" dirty="0" err="1"/>
                        <a:t>stepAIC</a:t>
                      </a:r>
                      <a:r>
                        <a:rPr lang="en-US" dirty="0"/>
                        <a:t> + FGLS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+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8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7732-4E86-4DF5-8917-AE0770B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4B64-B745-4BAA-A972-B73DDA63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Interpretable</a:t>
            </a:r>
          </a:p>
          <a:p>
            <a:r>
              <a:rPr lang="en-US" sz="1800" dirty="0"/>
              <a:t>Transferable to a comparable city</a:t>
            </a:r>
          </a:p>
          <a:p>
            <a:endParaRPr lang="en-US" sz="1800" dirty="0"/>
          </a:p>
          <a:p>
            <a:r>
              <a:rPr lang="en-US" sz="1800" dirty="0"/>
              <a:t>Log(Sale Price) ~ </a:t>
            </a:r>
          </a:p>
          <a:p>
            <a:pPr marL="457200" lvl="1" indent="0">
              <a:buNone/>
            </a:pPr>
            <a:r>
              <a:rPr lang="en-US" sz="1400" dirty="0"/>
              <a:t>Neighborhood + Overall Quality + log(Above Ground Living Area Square Feet ) + Basement Quality + Year Remodeled</a:t>
            </a:r>
          </a:p>
          <a:p>
            <a:pPr lvl="2"/>
            <a:r>
              <a:rPr lang="en-US" sz="1000" dirty="0"/>
              <a:t>satisfies OLS assumptions</a:t>
            </a:r>
          </a:p>
          <a:p>
            <a:endParaRPr lang="en-US" sz="1800" dirty="0"/>
          </a:p>
          <a:p>
            <a:r>
              <a:rPr lang="en-US" sz="1800" dirty="0"/>
              <a:t>Intuition 5 variable model Interpretation</a:t>
            </a:r>
          </a:p>
          <a:p>
            <a:pPr lvl="1"/>
            <a:r>
              <a:rPr lang="en-US" sz="1400" dirty="0"/>
              <a:t>Holding all else constant, on average, at significance level of 1%, being in Stone Bridge Neighborhood in Ames Iowa, compared to the other neighborhoods, will have 21% higher sale price.</a:t>
            </a:r>
          </a:p>
          <a:p>
            <a:pPr lvl="1"/>
            <a:r>
              <a:rPr lang="en-US" sz="1400" dirty="0"/>
              <a:t>Holding all else constant, on average, at significance level of 1%, unit change in overall quality of a house in Ames Iowa will increase sale price by </a:t>
            </a:r>
            <a:r>
              <a:rPr lang="en-US" sz="1400"/>
              <a:t>8.6%.</a:t>
            </a:r>
            <a:endParaRPr lang="en-US" sz="1400" dirty="0"/>
          </a:p>
          <a:p>
            <a:pPr lvl="1"/>
            <a:r>
              <a:rPr lang="en-US" sz="1400" dirty="0"/>
              <a:t>84.4% of variation in sale price is explained by the intuitive based 5 variable model.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06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Never Underestimate OLS and Intuition</vt:lpstr>
      <vt:lpstr>Models       &amp; Feature Engineering &amp;     Feature Selection</vt:lpstr>
      <vt:lpstr>PowerPoint Presentation</vt:lpstr>
      <vt:lpstr>PowerPoint Presentation</vt:lpstr>
      <vt:lpstr>PowerPoint Presentation</vt:lpstr>
      <vt:lpstr>Feature Importance</vt:lpstr>
      <vt:lpstr>Results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Underestimate OLS and Intuition</dc:title>
  <dc:creator>tuncay dogan</dc:creator>
  <cp:lastModifiedBy>tuncay dogan</cp:lastModifiedBy>
  <cp:revision>5</cp:revision>
  <dcterms:created xsi:type="dcterms:W3CDTF">2019-11-17T19:08:15Z</dcterms:created>
  <dcterms:modified xsi:type="dcterms:W3CDTF">2019-11-18T00:55:31Z</dcterms:modified>
</cp:coreProperties>
</file>