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61" r:id="rId8"/>
    <p:sldId id="262" r:id="rId9"/>
    <p:sldId id="263" r:id="rId10"/>
    <p:sldId id="264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E5000-4192-4964-A434-04FC389DBC6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7B475-97EF-4038-AAD3-FBA3F589CADB}">
      <dgm:prSet/>
      <dgm:spPr/>
      <dgm:t>
        <a:bodyPr/>
        <a:lstStyle/>
        <a:p>
          <a:pPr>
            <a:defRPr cap="all"/>
          </a:pPr>
          <a:r>
            <a:rPr lang="en-US"/>
            <a:t>Excess pledge by category</a:t>
          </a:r>
        </a:p>
      </dgm:t>
    </dgm:pt>
    <dgm:pt modelId="{86DF3F5B-EB9F-4B71-98D0-152C99278F8B}" type="parTrans" cxnId="{F6FBB6A7-970C-4085-8D4A-8E6496254359}">
      <dgm:prSet/>
      <dgm:spPr/>
      <dgm:t>
        <a:bodyPr/>
        <a:lstStyle/>
        <a:p>
          <a:endParaRPr lang="en-US"/>
        </a:p>
      </dgm:t>
    </dgm:pt>
    <dgm:pt modelId="{C1D11D0B-5B8F-4946-BB95-2E8B1E92CBDB}" type="sibTrans" cxnId="{F6FBB6A7-970C-4085-8D4A-8E6496254359}">
      <dgm:prSet/>
      <dgm:spPr/>
      <dgm:t>
        <a:bodyPr/>
        <a:lstStyle/>
        <a:p>
          <a:endParaRPr lang="en-US"/>
        </a:p>
      </dgm:t>
    </dgm:pt>
    <dgm:pt modelId="{C9BA71C1-AA61-45BC-988C-07C9BE9DA3EF}">
      <dgm:prSet/>
      <dgm:spPr/>
      <dgm:t>
        <a:bodyPr/>
        <a:lstStyle/>
        <a:p>
          <a:pPr>
            <a:defRPr cap="all"/>
          </a:pPr>
          <a:r>
            <a:rPr lang="en-US"/>
            <a:t>Excess pledge by sub-category</a:t>
          </a:r>
        </a:p>
      </dgm:t>
    </dgm:pt>
    <dgm:pt modelId="{FA59AFEA-1C4C-4A77-A504-7B9E22AC824E}" type="parTrans" cxnId="{35AD65B1-5514-4013-8C87-0B42886DE4ED}">
      <dgm:prSet/>
      <dgm:spPr/>
      <dgm:t>
        <a:bodyPr/>
        <a:lstStyle/>
        <a:p>
          <a:endParaRPr lang="en-US"/>
        </a:p>
      </dgm:t>
    </dgm:pt>
    <dgm:pt modelId="{7BF2D004-6981-424F-A685-7BBB865F3204}" type="sibTrans" cxnId="{35AD65B1-5514-4013-8C87-0B42886DE4ED}">
      <dgm:prSet/>
      <dgm:spPr/>
      <dgm:t>
        <a:bodyPr/>
        <a:lstStyle/>
        <a:p>
          <a:endParaRPr lang="en-US"/>
        </a:p>
      </dgm:t>
    </dgm:pt>
    <dgm:pt modelId="{9D6E190D-1462-4BCB-885F-080BA159B583}">
      <dgm:prSet/>
      <dgm:spPr/>
      <dgm:t>
        <a:bodyPr/>
        <a:lstStyle/>
        <a:p>
          <a:pPr>
            <a:defRPr cap="all"/>
          </a:pPr>
          <a:r>
            <a:rPr lang="en-US" dirty="0"/>
            <a:t>Launch by month</a:t>
          </a:r>
        </a:p>
      </dgm:t>
    </dgm:pt>
    <dgm:pt modelId="{1C09007E-0989-45A2-B316-0F53DA176260}" type="parTrans" cxnId="{05F0E425-3977-4BDD-9DCE-EAB34308F1A4}">
      <dgm:prSet/>
      <dgm:spPr/>
      <dgm:t>
        <a:bodyPr/>
        <a:lstStyle/>
        <a:p>
          <a:endParaRPr lang="en-US"/>
        </a:p>
      </dgm:t>
    </dgm:pt>
    <dgm:pt modelId="{C093877E-16CC-4319-A9ED-E52055C98321}" type="sibTrans" cxnId="{05F0E425-3977-4BDD-9DCE-EAB34308F1A4}">
      <dgm:prSet/>
      <dgm:spPr/>
      <dgm:t>
        <a:bodyPr/>
        <a:lstStyle/>
        <a:p>
          <a:endParaRPr lang="en-US"/>
        </a:p>
      </dgm:t>
    </dgm:pt>
    <dgm:pt modelId="{1940C0CC-C078-4B4A-92E1-B5FE09F8B828}">
      <dgm:prSet/>
      <dgm:spPr/>
      <dgm:t>
        <a:bodyPr/>
        <a:lstStyle/>
        <a:p>
          <a:pPr>
            <a:defRPr cap="all"/>
          </a:pPr>
          <a:r>
            <a:rPr lang="en-US" dirty="0"/>
            <a:t>Launch by weekday</a:t>
          </a:r>
        </a:p>
      </dgm:t>
    </dgm:pt>
    <dgm:pt modelId="{F20BA8CF-EC22-4D9A-A6E5-E79F5DB98C6F}" type="parTrans" cxnId="{A2533CDC-E620-4CDD-999B-4B650A74FD4C}">
      <dgm:prSet/>
      <dgm:spPr/>
      <dgm:t>
        <a:bodyPr/>
        <a:lstStyle/>
        <a:p>
          <a:endParaRPr lang="en-US"/>
        </a:p>
      </dgm:t>
    </dgm:pt>
    <dgm:pt modelId="{CE307665-CC95-4EC5-8DFC-87E0D3350733}" type="sibTrans" cxnId="{A2533CDC-E620-4CDD-999B-4B650A74FD4C}">
      <dgm:prSet/>
      <dgm:spPr/>
      <dgm:t>
        <a:bodyPr/>
        <a:lstStyle/>
        <a:p>
          <a:endParaRPr lang="en-US"/>
        </a:p>
      </dgm:t>
    </dgm:pt>
    <dgm:pt modelId="{4A15ABB4-74BD-4B28-892D-8EEF294B26C0}">
      <dgm:prSet/>
      <dgm:spPr/>
      <dgm:t>
        <a:bodyPr/>
        <a:lstStyle/>
        <a:p>
          <a:pPr>
            <a:defRPr cap="all"/>
          </a:pPr>
          <a:r>
            <a:rPr lang="en-US"/>
            <a:t>Wordcloud</a:t>
          </a:r>
        </a:p>
      </dgm:t>
    </dgm:pt>
    <dgm:pt modelId="{BB5A7123-573D-46C2-B072-73BCC9E88F17}" type="parTrans" cxnId="{A11F7EFB-2D0F-4D38-A3DB-58F0906B491F}">
      <dgm:prSet/>
      <dgm:spPr/>
      <dgm:t>
        <a:bodyPr/>
        <a:lstStyle/>
        <a:p>
          <a:endParaRPr lang="en-US"/>
        </a:p>
      </dgm:t>
    </dgm:pt>
    <dgm:pt modelId="{190FE0CC-F171-43A6-9BC0-AA7385B9A2BE}" type="sibTrans" cxnId="{A11F7EFB-2D0F-4D38-A3DB-58F0906B491F}">
      <dgm:prSet/>
      <dgm:spPr/>
      <dgm:t>
        <a:bodyPr/>
        <a:lstStyle/>
        <a:p>
          <a:endParaRPr lang="en-US"/>
        </a:p>
      </dgm:t>
    </dgm:pt>
    <dgm:pt modelId="{0E9BE02D-1490-4CC6-918F-A6DC68B49E91}" type="pres">
      <dgm:prSet presAssocID="{B14E5000-4192-4964-A434-04FC389DBC6E}" presName="outerComposite" presStyleCnt="0">
        <dgm:presLayoutVars>
          <dgm:chMax val="5"/>
          <dgm:dir/>
          <dgm:resizeHandles val="exact"/>
        </dgm:presLayoutVars>
      </dgm:prSet>
      <dgm:spPr/>
    </dgm:pt>
    <dgm:pt modelId="{23517D5D-DDFD-454C-ACED-05F97E79D9B0}" type="pres">
      <dgm:prSet presAssocID="{B14E5000-4192-4964-A434-04FC389DBC6E}" presName="dummyMaxCanvas" presStyleCnt="0">
        <dgm:presLayoutVars/>
      </dgm:prSet>
      <dgm:spPr/>
    </dgm:pt>
    <dgm:pt modelId="{D3AE271A-1274-430E-B750-D33AA89FE897}" type="pres">
      <dgm:prSet presAssocID="{B14E5000-4192-4964-A434-04FC389DBC6E}" presName="FiveNodes_1" presStyleLbl="node1" presStyleIdx="0" presStyleCnt="5">
        <dgm:presLayoutVars>
          <dgm:bulletEnabled val="1"/>
        </dgm:presLayoutVars>
      </dgm:prSet>
      <dgm:spPr/>
    </dgm:pt>
    <dgm:pt modelId="{0DBBE770-4C00-476B-B53A-03F703B81A16}" type="pres">
      <dgm:prSet presAssocID="{B14E5000-4192-4964-A434-04FC389DBC6E}" presName="FiveNodes_2" presStyleLbl="node1" presStyleIdx="1" presStyleCnt="5">
        <dgm:presLayoutVars>
          <dgm:bulletEnabled val="1"/>
        </dgm:presLayoutVars>
      </dgm:prSet>
      <dgm:spPr/>
    </dgm:pt>
    <dgm:pt modelId="{198A7253-AF28-4C3F-8303-1567FBEA36E0}" type="pres">
      <dgm:prSet presAssocID="{B14E5000-4192-4964-A434-04FC389DBC6E}" presName="FiveNodes_3" presStyleLbl="node1" presStyleIdx="2" presStyleCnt="5">
        <dgm:presLayoutVars>
          <dgm:bulletEnabled val="1"/>
        </dgm:presLayoutVars>
      </dgm:prSet>
      <dgm:spPr/>
    </dgm:pt>
    <dgm:pt modelId="{5DE387DC-D7E7-4D75-9EF0-249ADE0BB17A}" type="pres">
      <dgm:prSet presAssocID="{B14E5000-4192-4964-A434-04FC389DBC6E}" presName="FiveNodes_4" presStyleLbl="node1" presStyleIdx="3" presStyleCnt="5">
        <dgm:presLayoutVars>
          <dgm:bulletEnabled val="1"/>
        </dgm:presLayoutVars>
      </dgm:prSet>
      <dgm:spPr/>
    </dgm:pt>
    <dgm:pt modelId="{2366306B-E19A-49B8-9138-A03680CAEEA3}" type="pres">
      <dgm:prSet presAssocID="{B14E5000-4192-4964-A434-04FC389DBC6E}" presName="FiveNodes_5" presStyleLbl="node1" presStyleIdx="4" presStyleCnt="5">
        <dgm:presLayoutVars>
          <dgm:bulletEnabled val="1"/>
        </dgm:presLayoutVars>
      </dgm:prSet>
      <dgm:spPr/>
    </dgm:pt>
    <dgm:pt modelId="{969E6F30-16D5-4561-8AD3-27E38E58CB50}" type="pres">
      <dgm:prSet presAssocID="{B14E5000-4192-4964-A434-04FC389DBC6E}" presName="FiveConn_1-2" presStyleLbl="fgAccFollowNode1" presStyleIdx="0" presStyleCnt="4">
        <dgm:presLayoutVars>
          <dgm:bulletEnabled val="1"/>
        </dgm:presLayoutVars>
      </dgm:prSet>
      <dgm:spPr/>
    </dgm:pt>
    <dgm:pt modelId="{1BDA3F2F-FC39-497E-BF9F-846F1FA4773C}" type="pres">
      <dgm:prSet presAssocID="{B14E5000-4192-4964-A434-04FC389DBC6E}" presName="FiveConn_2-3" presStyleLbl="fgAccFollowNode1" presStyleIdx="1" presStyleCnt="4">
        <dgm:presLayoutVars>
          <dgm:bulletEnabled val="1"/>
        </dgm:presLayoutVars>
      </dgm:prSet>
      <dgm:spPr/>
    </dgm:pt>
    <dgm:pt modelId="{81C49757-518D-43CF-B6F1-50CFF88A40F5}" type="pres">
      <dgm:prSet presAssocID="{B14E5000-4192-4964-A434-04FC389DBC6E}" presName="FiveConn_3-4" presStyleLbl="fgAccFollowNode1" presStyleIdx="2" presStyleCnt="4">
        <dgm:presLayoutVars>
          <dgm:bulletEnabled val="1"/>
        </dgm:presLayoutVars>
      </dgm:prSet>
      <dgm:spPr/>
    </dgm:pt>
    <dgm:pt modelId="{1E842EED-46EC-4DFE-A0E2-46C825726FD5}" type="pres">
      <dgm:prSet presAssocID="{B14E5000-4192-4964-A434-04FC389DBC6E}" presName="FiveConn_4-5" presStyleLbl="fgAccFollowNode1" presStyleIdx="3" presStyleCnt="4">
        <dgm:presLayoutVars>
          <dgm:bulletEnabled val="1"/>
        </dgm:presLayoutVars>
      </dgm:prSet>
      <dgm:spPr/>
    </dgm:pt>
    <dgm:pt modelId="{9BC73FF0-874C-4D95-9A50-69272B7FA56E}" type="pres">
      <dgm:prSet presAssocID="{B14E5000-4192-4964-A434-04FC389DBC6E}" presName="FiveNodes_1_text" presStyleLbl="node1" presStyleIdx="4" presStyleCnt="5">
        <dgm:presLayoutVars>
          <dgm:bulletEnabled val="1"/>
        </dgm:presLayoutVars>
      </dgm:prSet>
      <dgm:spPr/>
    </dgm:pt>
    <dgm:pt modelId="{96DD35B2-7201-47E0-9BDE-47A270B28A47}" type="pres">
      <dgm:prSet presAssocID="{B14E5000-4192-4964-A434-04FC389DBC6E}" presName="FiveNodes_2_text" presStyleLbl="node1" presStyleIdx="4" presStyleCnt="5">
        <dgm:presLayoutVars>
          <dgm:bulletEnabled val="1"/>
        </dgm:presLayoutVars>
      </dgm:prSet>
      <dgm:spPr/>
    </dgm:pt>
    <dgm:pt modelId="{F3E8519D-04E5-42B5-8E77-D3C0E313272A}" type="pres">
      <dgm:prSet presAssocID="{B14E5000-4192-4964-A434-04FC389DBC6E}" presName="FiveNodes_3_text" presStyleLbl="node1" presStyleIdx="4" presStyleCnt="5">
        <dgm:presLayoutVars>
          <dgm:bulletEnabled val="1"/>
        </dgm:presLayoutVars>
      </dgm:prSet>
      <dgm:spPr/>
    </dgm:pt>
    <dgm:pt modelId="{C58B7CB8-1863-4EA3-81B6-916206AC4AA5}" type="pres">
      <dgm:prSet presAssocID="{B14E5000-4192-4964-A434-04FC389DBC6E}" presName="FiveNodes_4_text" presStyleLbl="node1" presStyleIdx="4" presStyleCnt="5">
        <dgm:presLayoutVars>
          <dgm:bulletEnabled val="1"/>
        </dgm:presLayoutVars>
      </dgm:prSet>
      <dgm:spPr/>
    </dgm:pt>
    <dgm:pt modelId="{DF009008-EFF3-411E-900F-E0936A63CF3E}" type="pres">
      <dgm:prSet presAssocID="{B14E5000-4192-4964-A434-04FC389DBC6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8E5780E-1061-4F3F-B775-148061CA4B36}" type="presOf" srcId="{C9BA71C1-AA61-45BC-988C-07C9BE9DA3EF}" destId="{96DD35B2-7201-47E0-9BDE-47A270B28A47}" srcOrd="1" destOrd="0" presId="urn:microsoft.com/office/officeart/2005/8/layout/vProcess5"/>
    <dgm:cxn modelId="{0CBB6B1A-676B-4D8D-9EFE-27A8C479C1F7}" type="presOf" srcId="{B14E5000-4192-4964-A434-04FC389DBC6E}" destId="{0E9BE02D-1490-4CC6-918F-A6DC68B49E91}" srcOrd="0" destOrd="0" presId="urn:microsoft.com/office/officeart/2005/8/layout/vProcess5"/>
    <dgm:cxn modelId="{CBF42E1E-8C1A-40C4-AFEA-AF29B107372D}" type="presOf" srcId="{4DF7B475-97EF-4038-AAD3-FBA3F589CADB}" destId="{9BC73FF0-874C-4D95-9A50-69272B7FA56E}" srcOrd="1" destOrd="0" presId="urn:microsoft.com/office/officeart/2005/8/layout/vProcess5"/>
    <dgm:cxn modelId="{05F0E425-3977-4BDD-9DCE-EAB34308F1A4}" srcId="{B14E5000-4192-4964-A434-04FC389DBC6E}" destId="{9D6E190D-1462-4BCB-885F-080BA159B583}" srcOrd="2" destOrd="0" parTransId="{1C09007E-0989-45A2-B316-0F53DA176260}" sibTransId="{C093877E-16CC-4319-A9ED-E52055C98321}"/>
    <dgm:cxn modelId="{37EDD837-5F80-4692-9EFA-7AE11816E98E}" type="presOf" srcId="{CE307665-CC95-4EC5-8DFC-87E0D3350733}" destId="{1E842EED-46EC-4DFE-A0E2-46C825726FD5}" srcOrd="0" destOrd="0" presId="urn:microsoft.com/office/officeart/2005/8/layout/vProcess5"/>
    <dgm:cxn modelId="{C800203D-8F35-4778-88E6-88CE513060A0}" type="presOf" srcId="{C093877E-16CC-4319-A9ED-E52055C98321}" destId="{81C49757-518D-43CF-B6F1-50CFF88A40F5}" srcOrd="0" destOrd="0" presId="urn:microsoft.com/office/officeart/2005/8/layout/vProcess5"/>
    <dgm:cxn modelId="{A6EEF669-56CA-4427-BB52-429AD7BA5FB5}" type="presOf" srcId="{4DF7B475-97EF-4038-AAD3-FBA3F589CADB}" destId="{D3AE271A-1274-430E-B750-D33AA89FE897}" srcOrd="0" destOrd="0" presId="urn:microsoft.com/office/officeart/2005/8/layout/vProcess5"/>
    <dgm:cxn modelId="{A40E074A-59B9-4B20-B8AE-AE56CDC327D6}" type="presOf" srcId="{4A15ABB4-74BD-4B28-892D-8EEF294B26C0}" destId="{DF009008-EFF3-411E-900F-E0936A63CF3E}" srcOrd="1" destOrd="0" presId="urn:microsoft.com/office/officeart/2005/8/layout/vProcess5"/>
    <dgm:cxn modelId="{1A507D78-07EF-42C3-9EE3-5F6AC4711A59}" type="presOf" srcId="{C9BA71C1-AA61-45BC-988C-07C9BE9DA3EF}" destId="{0DBBE770-4C00-476B-B53A-03F703B81A16}" srcOrd="0" destOrd="0" presId="urn:microsoft.com/office/officeart/2005/8/layout/vProcess5"/>
    <dgm:cxn modelId="{F868B378-6051-4D9D-8A8A-41E3FBF254A9}" type="presOf" srcId="{C1D11D0B-5B8F-4946-BB95-2E8B1E92CBDB}" destId="{969E6F30-16D5-4561-8AD3-27E38E58CB50}" srcOrd="0" destOrd="0" presId="urn:microsoft.com/office/officeart/2005/8/layout/vProcess5"/>
    <dgm:cxn modelId="{51C00E7E-F14E-4CA7-9F5A-8C7CB6DDE103}" type="presOf" srcId="{4A15ABB4-74BD-4B28-892D-8EEF294B26C0}" destId="{2366306B-E19A-49B8-9138-A03680CAEEA3}" srcOrd="0" destOrd="0" presId="urn:microsoft.com/office/officeart/2005/8/layout/vProcess5"/>
    <dgm:cxn modelId="{AE73AE90-8C39-4AAA-A7A8-7047DEA48028}" type="presOf" srcId="{7BF2D004-6981-424F-A685-7BBB865F3204}" destId="{1BDA3F2F-FC39-497E-BF9F-846F1FA4773C}" srcOrd="0" destOrd="0" presId="urn:microsoft.com/office/officeart/2005/8/layout/vProcess5"/>
    <dgm:cxn modelId="{F6FBB6A7-970C-4085-8D4A-8E6496254359}" srcId="{B14E5000-4192-4964-A434-04FC389DBC6E}" destId="{4DF7B475-97EF-4038-AAD3-FBA3F589CADB}" srcOrd="0" destOrd="0" parTransId="{86DF3F5B-EB9F-4B71-98D0-152C99278F8B}" sibTransId="{C1D11D0B-5B8F-4946-BB95-2E8B1E92CBDB}"/>
    <dgm:cxn modelId="{FFC4A5AA-9851-4AF2-850A-C6CDEC5AC735}" type="presOf" srcId="{9D6E190D-1462-4BCB-885F-080BA159B583}" destId="{198A7253-AF28-4C3F-8303-1567FBEA36E0}" srcOrd="0" destOrd="0" presId="urn:microsoft.com/office/officeart/2005/8/layout/vProcess5"/>
    <dgm:cxn modelId="{35AD65B1-5514-4013-8C87-0B42886DE4ED}" srcId="{B14E5000-4192-4964-A434-04FC389DBC6E}" destId="{C9BA71C1-AA61-45BC-988C-07C9BE9DA3EF}" srcOrd="1" destOrd="0" parTransId="{FA59AFEA-1C4C-4A77-A504-7B9E22AC824E}" sibTransId="{7BF2D004-6981-424F-A685-7BBB865F3204}"/>
    <dgm:cxn modelId="{A2533CDC-E620-4CDD-999B-4B650A74FD4C}" srcId="{B14E5000-4192-4964-A434-04FC389DBC6E}" destId="{1940C0CC-C078-4B4A-92E1-B5FE09F8B828}" srcOrd="3" destOrd="0" parTransId="{F20BA8CF-EC22-4D9A-A6E5-E79F5DB98C6F}" sibTransId="{CE307665-CC95-4EC5-8DFC-87E0D3350733}"/>
    <dgm:cxn modelId="{E4C3F5E1-1956-4859-A2CC-4362B5707715}" type="presOf" srcId="{9D6E190D-1462-4BCB-885F-080BA159B583}" destId="{F3E8519D-04E5-42B5-8E77-D3C0E313272A}" srcOrd="1" destOrd="0" presId="urn:microsoft.com/office/officeart/2005/8/layout/vProcess5"/>
    <dgm:cxn modelId="{00A35CF6-E35F-429F-8300-D86C19FC55AF}" type="presOf" srcId="{1940C0CC-C078-4B4A-92E1-B5FE09F8B828}" destId="{C58B7CB8-1863-4EA3-81B6-916206AC4AA5}" srcOrd="1" destOrd="0" presId="urn:microsoft.com/office/officeart/2005/8/layout/vProcess5"/>
    <dgm:cxn modelId="{A11F7EFB-2D0F-4D38-A3DB-58F0906B491F}" srcId="{B14E5000-4192-4964-A434-04FC389DBC6E}" destId="{4A15ABB4-74BD-4B28-892D-8EEF294B26C0}" srcOrd="4" destOrd="0" parTransId="{BB5A7123-573D-46C2-B072-73BCC9E88F17}" sibTransId="{190FE0CC-F171-43A6-9BC0-AA7385B9A2BE}"/>
    <dgm:cxn modelId="{E45542FD-9885-4CFF-B40C-9B8AFA1D929A}" type="presOf" srcId="{1940C0CC-C078-4B4A-92E1-B5FE09F8B828}" destId="{5DE387DC-D7E7-4D75-9EF0-249ADE0BB17A}" srcOrd="0" destOrd="0" presId="urn:microsoft.com/office/officeart/2005/8/layout/vProcess5"/>
    <dgm:cxn modelId="{EFE0AB90-01BA-4710-9E56-967B53CF0172}" type="presParOf" srcId="{0E9BE02D-1490-4CC6-918F-A6DC68B49E91}" destId="{23517D5D-DDFD-454C-ACED-05F97E79D9B0}" srcOrd="0" destOrd="0" presId="urn:microsoft.com/office/officeart/2005/8/layout/vProcess5"/>
    <dgm:cxn modelId="{98CA6541-1742-48A6-9E8E-DF1DEC05D31F}" type="presParOf" srcId="{0E9BE02D-1490-4CC6-918F-A6DC68B49E91}" destId="{D3AE271A-1274-430E-B750-D33AA89FE897}" srcOrd="1" destOrd="0" presId="urn:microsoft.com/office/officeart/2005/8/layout/vProcess5"/>
    <dgm:cxn modelId="{61808F76-1591-45A3-A494-534DB5878CD2}" type="presParOf" srcId="{0E9BE02D-1490-4CC6-918F-A6DC68B49E91}" destId="{0DBBE770-4C00-476B-B53A-03F703B81A16}" srcOrd="2" destOrd="0" presId="urn:microsoft.com/office/officeart/2005/8/layout/vProcess5"/>
    <dgm:cxn modelId="{D517479B-9CE1-4411-AD3B-18D28BE66467}" type="presParOf" srcId="{0E9BE02D-1490-4CC6-918F-A6DC68B49E91}" destId="{198A7253-AF28-4C3F-8303-1567FBEA36E0}" srcOrd="3" destOrd="0" presId="urn:microsoft.com/office/officeart/2005/8/layout/vProcess5"/>
    <dgm:cxn modelId="{D106EC68-C51F-4DF3-85E0-187EAE3B9A95}" type="presParOf" srcId="{0E9BE02D-1490-4CC6-918F-A6DC68B49E91}" destId="{5DE387DC-D7E7-4D75-9EF0-249ADE0BB17A}" srcOrd="4" destOrd="0" presId="urn:microsoft.com/office/officeart/2005/8/layout/vProcess5"/>
    <dgm:cxn modelId="{3919767B-DAC3-4C44-8DD7-4DF4D22F05D8}" type="presParOf" srcId="{0E9BE02D-1490-4CC6-918F-A6DC68B49E91}" destId="{2366306B-E19A-49B8-9138-A03680CAEEA3}" srcOrd="5" destOrd="0" presId="urn:microsoft.com/office/officeart/2005/8/layout/vProcess5"/>
    <dgm:cxn modelId="{AFAC70EB-52B5-488E-81E6-58B590159324}" type="presParOf" srcId="{0E9BE02D-1490-4CC6-918F-A6DC68B49E91}" destId="{969E6F30-16D5-4561-8AD3-27E38E58CB50}" srcOrd="6" destOrd="0" presId="urn:microsoft.com/office/officeart/2005/8/layout/vProcess5"/>
    <dgm:cxn modelId="{C7FDD411-FFC9-4BE5-A04A-C44AF83467B9}" type="presParOf" srcId="{0E9BE02D-1490-4CC6-918F-A6DC68B49E91}" destId="{1BDA3F2F-FC39-497E-BF9F-846F1FA4773C}" srcOrd="7" destOrd="0" presId="urn:microsoft.com/office/officeart/2005/8/layout/vProcess5"/>
    <dgm:cxn modelId="{C4731156-6F14-4E94-BD87-C3F95EC2BA58}" type="presParOf" srcId="{0E9BE02D-1490-4CC6-918F-A6DC68B49E91}" destId="{81C49757-518D-43CF-B6F1-50CFF88A40F5}" srcOrd="8" destOrd="0" presId="urn:microsoft.com/office/officeart/2005/8/layout/vProcess5"/>
    <dgm:cxn modelId="{6F919BEA-3EF7-4A40-AB01-AE613E49D3F0}" type="presParOf" srcId="{0E9BE02D-1490-4CC6-918F-A6DC68B49E91}" destId="{1E842EED-46EC-4DFE-A0E2-46C825726FD5}" srcOrd="9" destOrd="0" presId="urn:microsoft.com/office/officeart/2005/8/layout/vProcess5"/>
    <dgm:cxn modelId="{895ABB28-5627-4646-BE7A-7ED5CEC17ED7}" type="presParOf" srcId="{0E9BE02D-1490-4CC6-918F-A6DC68B49E91}" destId="{9BC73FF0-874C-4D95-9A50-69272B7FA56E}" srcOrd="10" destOrd="0" presId="urn:microsoft.com/office/officeart/2005/8/layout/vProcess5"/>
    <dgm:cxn modelId="{0339D805-FD30-42BC-B0C1-E8DBB3360D98}" type="presParOf" srcId="{0E9BE02D-1490-4CC6-918F-A6DC68B49E91}" destId="{96DD35B2-7201-47E0-9BDE-47A270B28A47}" srcOrd="11" destOrd="0" presId="urn:microsoft.com/office/officeart/2005/8/layout/vProcess5"/>
    <dgm:cxn modelId="{3FD4DEE9-A090-463F-9C1F-751DE1F9C95D}" type="presParOf" srcId="{0E9BE02D-1490-4CC6-918F-A6DC68B49E91}" destId="{F3E8519D-04E5-42B5-8E77-D3C0E313272A}" srcOrd="12" destOrd="0" presId="urn:microsoft.com/office/officeart/2005/8/layout/vProcess5"/>
    <dgm:cxn modelId="{47C999DC-48BB-4B5F-8F41-D2999E171012}" type="presParOf" srcId="{0E9BE02D-1490-4CC6-918F-A6DC68B49E91}" destId="{C58B7CB8-1863-4EA3-81B6-916206AC4AA5}" srcOrd="13" destOrd="0" presId="urn:microsoft.com/office/officeart/2005/8/layout/vProcess5"/>
    <dgm:cxn modelId="{96D1E67D-FF62-4853-90BE-7A45D8CA0A49}" type="presParOf" srcId="{0E9BE02D-1490-4CC6-918F-A6DC68B49E91}" destId="{DF009008-EFF3-411E-900F-E0936A63CF3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0A94C9-B354-425C-9A8F-C97EE0B99C6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1A897F-37CF-47F8-B860-BE7E16DCBB39}">
      <dgm:prSet/>
      <dgm:spPr/>
      <dgm:t>
        <a:bodyPr/>
        <a:lstStyle/>
        <a:p>
          <a:r>
            <a:rPr lang="en-US"/>
            <a:t>Predicting only</a:t>
          </a:r>
        </a:p>
      </dgm:t>
    </dgm:pt>
    <dgm:pt modelId="{594E89A7-93F5-4D5F-BB84-152BF6FC2C83}" type="parTrans" cxnId="{F4166489-DB51-4851-834D-CB348BBC5F64}">
      <dgm:prSet/>
      <dgm:spPr/>
      <dgm:t>
        <a:bodyPr/>
        <a:lstStyle/>
        <a:p>
          <a:endParaRPr lang="en-US"/>
        </a:p>
      </dgm:t>
    </dgm:pt>
    <dgm:pt modelId="{2FC5EB7F-20A8-4AF2-B496-6A18B5736C78}" type="sibTrans" cxnId="{F4166489-DB51-4851-834D-CB348BBC5F64}">
      <dgm:prSet/>
      <dgm:spPr/>
      <dgm:t>
        <a:bodyPr/>
        <a:lstStyle/>
        <a:p>
          <a:endParaRPr lang="en-US"/>
        </a:p>
      </dgm:t>
    </dgm:pt>
    <dgm:pt modelId="{8BF38BE9-9A3B-4294-A42F-09E4BFC5A600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Either success or not</a:t>
          </a:r>
        </a:p>
      </dgm:t>
    </dgm:pt>
    <dgm:pt modelId="{62B4C901-8A2A-4678-B7D1-936307995F1D}" type="parTrans" cxnId="{FE0F230E-8A3D-469B-AF67-6B2C910AD343}">
      <dgm:prSet/>
      <dgm:spPr/>
      <dgm:t>
        <a:bodyPr/>
        <a:lstStyle/>
        <a:p>
          <a:endParaRPr lang="en-US"/>
        </a:p>
      </dgm:t>
    </dgm:pt>
    <dgm:pt modelId="{D95A4B0A-4440-46D8-8A3A-0B09769D7C77}" type="sibTrans" cxnId="{FE0F230E-8A3D-469B-AF67-6B2C910AD343}">
      <dgm:prSet/>
      <dgm:spPr/>
      <dgm:t>
        <a:bodyPr/>
        <a:lstStyle/>
        <a:p>
          <a:endParaRPr lang="en-US"/>
        </a:p>
      </dgm:t>
    </dgm:pt>
    <dgm:pt modelId="{972880BC-22C0-4220-974F-82F27EA70DCF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07A49DB7-BA5A-431D-B5F8-62F4622CB3AA}" type="parTrans" cxnId="{506F7555-DB76-4072-B5D9-EC899B6F17B0}">
      <dgm:prSet/>
      <dgm:spPr/>
      <dgm:t>
        <a:bodyPr/>
        <a:lstStyle/>
        <a:p>
          <a:endParaRPr lang="en-US"/>
        </a:p>
      </dgm:t>
    </dgm:pt>
    <dgm:pt modelId="{62965495-3DAB-47D8-8112-B040F915ACBD}" type="sibTrans" cxnId="{506F7555-DB76-4072-B5D9-EC899B6F17B0}">
      <dgm:prSet/>
      <dgm:spPr/>
      <dgm:t>
        <a:bodyPr/>
        <a:lstStyle/>
        <a:p>
          <a:endParaRPr lang="en-US"/>
        </a:p>
      </dgm:t>
    </dgm:pt>
    <dgm:pt modelId="{8543F436-4E10-47ED-B2CD-D2C4EDF94B50}">
      <dgm:prSet/>
      <dgm:spPr/>
      <dgm:t>
        <a:bodyPr/>
        <a:lstStyle/>
        <a:p>
          <a:r>
            <a:rPr lang="en-US"/>
            <a:t>84% accuracy</a:t>
          </a:r>
        </a:p>
      </dgm:t>
    </dgm:pt>
    <dgm:pt modelId="{5431D9FB-4D55-4B1D-8A94-8885D7A4E026}" type="parTrans" cxnId="{552B48F0-8142-4C31-B0AB-A5D3DEB69C45}">
      <dgm:prSet/>
      <dgm:spPr/>
      <dgm:t>
        <a:bodyPr/>
        <a:lstStyle/>
        <a:p>
          <a:endParaRPr lang="en-US"/>
        </a:p>
      </dgm:t>
    </dgm:pt>
    <dgm:pt modelId="{3E90A689-0BEA-4BFC-B475-D429A6E745C2}" type="sibTrans" cxnId="{552B48F0-8142-4C31-B0AB-A5D3DEB69C45}">
      <dgm:prSet/>
      <dgm:spPr/>
      <dgm:t>
        <a:bodyPr/>
        <a:lstStyle/>
        <a:p>
          <a:endParaRPr lang="en-US"/>
        </a:p>
      </dgm:t>
    </dgm:pt>
    <dgm:pt modelId="{3CDB63C2-1D3A-44EE-AB56-365A987563F0}">
      <dgm:prSet/>
      <dgm:spPr/>
      <dgm:t>
        <a:bodyPr/>
        <a:lstStyle/>
        <a:p>
          <a:r>
            <a:rPr lang="en-US"/>
            <a:t>RandomForest</a:t>
          </a:r>
        </a:p>
      </dgm:t>
    </dgm:pt>
    <dgm:pt modelId="{0E48362E-806F-4D42-AB16-9468AE494857}" type="parTrans" cxnId="{DAF8CBDF-A417-4B38-8597-07F016A01812}">
      <dgm:prSet/>
      <dgm:spPr/>
      <dgm:t>
        <a:bodyPr/>
        <a:lstStyle/>
        <a:p>
          <a:endParaRPr lang="en-US"/>
        </a:p>
      </dgm:t>
    </dgm:pt>
    <dgm:pt modelId="{4DAB9FF4-5618-4434-B0B9-BC2EB36CCC6A}" type="sibTrans" cxnId="{DAF8CBDF-A417-4B38-8597-07F016A01812}">
      <dgm:prSet/>
      <dgm:spPr/>
      <dgm:t>
        <a:bodyPr/>
        <a:lstStyle/>
        <a:p>
          <a:endParaRPr lang="en-US"/>
        </a:p>
      </dgm:t>
    </dgm:pt>
    <dgm:pt modelId="{7FD91CD8-F598-4EFC-B5DC-D510597A442D}">
      <dgm:prSet/>
      <dgm:spPr/>
      <dgm:t>
        <a:bodyPr/>
        <a:lstStyle/>
        <a:p>
          <a:r>
            <a:rPr lang="en-US"/>
            <a:t>85% accuracy</a:t>
          </a:r>
        </a:p>
      </dgm:t>
    </dgm:pt>
    <dgm:pt modelId="{CAAA057C-3DD2-47B1-93DA-7F73DFF5F774}" type="parTrans" cxnId="{7062E912-5F3F-490F-9ACE-F13D4BB94755}">
      <dgm:prSet/>
      <dgm:spPr/>
      <dgm:t>
        <a:bodyPr/>
        <a:lstStyle/>
        <a:p>
          <a:endParaRPr lang="en-US"/>
        </a:p>
      </dgm:t>
    </dgm:pt>
    <dgm:pt modelId="{3168A692-9A8B-4EEE-8CF8-E1D0D43106E5}" type="sibTrans" cxnId="{7062E912-5F3F-490F-9ACE-F13D4BB94755}">
      <dgm:prSet/>
      <dgm:spPr/>
      <dgm:t>
        <a:bodyPr/>
        <a:lstStyle/>
        <a:p>
          <a:endParaRPr lang="en-US"/>
        </a:p>
      </dgm:t>
    </dgm:pt>
    <dgm:pt modelId="{C4D2583C-39EE-42E2-8E54-A23F8FA5C2D9}">
      <dgm:prSet/>
      <dgm:spPr/>
      <dgm:t>
        <a:bodyPr/>
        <a:lstStyle/>
        <a:p>
          <a:r>
            <a:rPr lang="en-US"/>
            <a:t>Wordcloud</a:t>
          </a:r>
        </a:p>
      </dgm:t>
    </dgm:pt>
    <dgm:pt modelId="{540FC6C6-3DB3-4C91-A585-D2B97FBE8BF2}" type="parTrans" cxnId="{12A98CCC-B8B0-431E-B44A-224980F0EECE}">
      <dgm:prSet/>
      <dgm:spPr/>
      <dgm:t>
        <a:bodyPr/>
        <a:lstStyle/>
        <a:p>
          <a:endParaRPr lang="en-US"/>
        </a:p>
      </dgm:t>
    </dgm:pt>
    <dgm:pt modelId="{1BE125A2-E475-4A82-82B7-85A520DC11BB}" type="sibTrans" cxnId="{12A98CCC-B8B0-431E-B44A-224980F0EECE}">
      <dgm:prSet/>
      <dgm:spPr/>
      <dgm:t>
        <a:bodyPr/>
        <a:lstStyle/>
        <a:p>
          <a:endParaRPr lang="en-US"/>
        </a:p>
      </dgm:t>
    </dgm:pt>
    <dgm:pt modelId="{DCBB3F59-F866-4973-A280-4362154D8EE4}">
      <dgm:prSet/>
      <dgm:spPr/>
      <dgm:t>
        <a:bodyPr/>
        <a:lstStyle/>
        <a:p>
          <a:r>
            <a:rPr lang="en-US"/>
            <a:t>30% accuracy</a:t>
          </a:r>
        </a:p>
      </dgm:t>
    </dgm:pt>
    <dgm:pt modelId="{454DFF4D-A96A-4752-BB60-AE6ACE76CF6B}" type="parTrans" cxnId="{F075A92A-4AFA-45B8-B475-5C40761E7F81}">
      <dgm:prSet/>
      <dgm:spPr/>
      <dgm:t>
        <a:bodyPr/>
        <a:lstStyle/>
        <a:p>
          <a:endParaRPr lang="en-US"/>
        </a:p>
      </dgm:t>
    </dgm:pt>
    <dgm:pt modelId="{3B492F99-FA48-4B7E-9C6D-A4B8EBCC63A9}" type="sibTrans" cxnId="{F075A92A-4AFA-45B8-B475-5C40761E7F81}">
      <dgm:prSet/>
      <dgm:spPr/>
      <dgm:t>
        <a:bodyPr/>
        <a:lstStyle/>
        <a:p>
          <a:endParaRPr lang="en-US"/>
        </a:p>
      </dgm:t>
    </dgm:pt>
    <dgm:pt modelId="{A4B82016-6FAA-428B-A006-3F1BB5ED69D1}">
      <dgm:prSet/>
      <dgm:spPr/>
      <dgm:t>
        <a:bodyPr/>
        <a:lstStyle/>
        <a:p>
          <a:r>
            <a:rPr lang="en-US" dirty="0"/>
            <a:t>Adding detailed descriptions could improve the accuracy</a:t>
          </a:r>
        </a:p>
      </dgm:t>
    </dgm:pt>
    <dgm:pt modelId="{70E434A6-8B12-4397-BBDE-4E0BEB01FD79}" type="parTrans" cxnId="{4F4014AD-28A2-4DEB-8FCE-EE72616E7D10}">
      <dgm:prSet/>
      <dgm:spPr/>
      <dgm:t>
        <a:bodyPr/>
        <a:lstStyle/>
        <a:p>
          <a:endParaRPr lang="en-US"/>
        </a:p>
      </dgm:t>
    </dgm:pt>
    <dgm:pt modelId="{BB8D787E-B9BB-4CD4-AAC1-E4F7D81007D9}" type="sibTrans" cxnId="{4F4014AD-28A2-4DEB-8FCE-EE72616E7D10}">
      <dgm:prSet/>
      <dgm:spPr/>
      <dgm:t>
        <a:bodyPr/>
        <a:lstStyle/>
        <a:p>
          <a:endParaRPr lang="en-US"/>
        </a:p>
      </dgm:t>
    </dgm:pt>
    <dgm:pt modelId="{EEFB9166-884B-46CF-9B6D-A5D9FBB3AEEB}" type="pres">
      <dgm:prSet presAssocID="{EE0A94C9-B354-425C-9A8F-C97EE0B99C67}" presName="linear" presStyleCnt="0">
        <dgm:presLayoutVars>
          <dgm:animLvl val="lvl"/>
          <dgm:resizeHandles val="exact"/>
        </dgm:presLayoutVars>
      </dgm:prSet>
      <dgm:spPr/>
    </dgm:pt>
    <dgm:pt modelId="{768194FF-BD5F-4973-9ACF-F2656A7D3E45}" type="pres">
      <dgm:prSet presAssocID="{DB1A897F-37CF-47F8-B860-BE7E16DCBB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1339ED-F32D-4FAC-A519-300AC65791AE}" type="pres">
      <dgm:prSet presAssocID="{DB1A897F-37CF-47F8-B860-BE7E16DCBB39}" presName="childText" presStyleLbl="revTx" presStyleIdx="0" presStyleCnt="4">
        <dgm:presLayoutVars>
          <dgm:bulletEnabled val="1"/>
        </dgm:presLayoutVars>
      </dgm:prSet>
      <dgm:spPr/>
    </dgm:pt>
    <dgm:pt modelId="{CB81DAFD-3454-4E00-9707-D8A7E66AC07B}" type="pres">
      <dgm:prSet presAssocID="{972880BC-22C0-4220-974F-82F27EA70D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8C4484-86A9-4480-9017-30D07D277C5E}" type="pres">
      <dgm:prSet presAssocID="{972880BC-22C0-4220-974F-82F27EA70DCF}" presName="childText" presStyleLbl="revTx" presStyleIdx="1" presStyleCnt="4">
        <dgm:presLayoutVars>
          <dgm:bulletEnabled val="1"/>
        </dgm:presLayoutVars>
      </dgm:prSet>
      <dgm:spPr/>
    </dgm:pt>
    <dgm:pt modelId="{F4285611-89E3-44C9-966E-1536F2848243}" type="pres">
      <dgm:prSet presAssocID="{3CDB63C2-1D3A-44EE-AB56-365A987563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F0862F-7413-472A-86D9-883BC6D89B0B}" type="pres">
      <dgm:prSet presAssocID="{3CDB63C2-1D3A-44EE-AB56-365A987563F0}" presName="childText" presStyleLbl="revTx" presStyleIdx="2" presStyleCnt="4">
        <dgm:presLayoutVars>
          <dgm:bulletEnabled val="1"/>
        </dgm:presLayoutVars>
      </dgm:prSet>
      <dgm:spPr/>
    </dgm:pt>
    <dgm:pt modelId="{F4E2E024-A095-4D9C-BF01-43BBCB398096}" type="pres">
      <dgm:prSet presAssocID="{C4D2583C-39EE-42E2-8E54-A23F8FA5C2D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381EF9C-5A83-457E-B037-78A5C3E727DB}" type="pres">
      <dgm:prSet presAssocID="{C4D2583C-39EE-42E2-8E54-A23F8FA5C2D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76AA008-B39F-4494-856C-2754293A35C5}" type="presOf" srcId="{DCBB3F59-F866-4973-A280-4362154D8EE4}" destId="{A381EF9C-5A83-457E-B037-78A5C3E727DB}" srcOrd="0" destOrd="0" presId="urn:microsoft.com/office/officeart/2005/8/layout/vList2"/>
    <dgm:cxn modelId="{60CAEE0B-EA22-4317-B532-1F06E55C71B3}" type="presOf" srcId="{8543F436-4E10-47ED-B2CD-D2C4EDF94B50}" destId="{BE8C4484-86A9-4480-9017-30D07D277C5E}" srcOrd="0" destOrd="0" presId="urn:microsoft.com/office/officeart/2005/8/layout/vList2"/>
    <dgm:cxn modelId="{FE0F230E-8A3D-469B-AF67-6B2C910AD343}" srcId="{DB1A897F-37CF-47F8-B860-BE7E16DCBB39}" destId="{8BF38BE9-9A3B-4294-A42F-09E4BFC5A600}" srcOrd="0" destOrd="0" parTransId="{62B4C901-8A2A-4678-B7D1-936307995F1D}" sibTransId="{D95A4B0A-4440-46D8-8A3A-0B09769D7C77}"/>
    <dgm:cxn modelId="{7062E912-5F3F-490F-9ACE-F13D4BB94755}" srcId="{3CDB63C2-1D3A-44EE-AB56-365A987563F0}" destId="{7FD91CD8-F598-4EFC-B5DC-D510597A442D}" srcOrd="0" destOrd="0" parTransId="{CAAA057C-3DD2-47B1-93DA-7F73DFF5F774}" sibTransId="{3168A692-9A8B-4EEE-8CF8-E1D0D43106E5}"/>
    <dgm:cxn modelId="{F075A92A-4AFA-45B8-B475-5C40761E7F81}" srcId="{C4D2583C-39EE-42E2-8E54-A23F8FA5C2D9}" destId="{DCBB3F59-F866-4973-A280-4362154D8EE4}" srcOrd="0" destOrd="0" parTransId="{454DFF4D-A96A-4752-BB60-AE6ACE76CF6B}" sibTransId="{3B492F99-FA48-4B7E-9C6D-A4B8EBCC63A9}"/>
    <dgm:cxn modelId="{53166860-1677-42D0-9840-4E9C7BDE9CC3}" type="presOf" srcId="{A4B82016-6FAA-428B-A006-3F1BB5ED69D1}" destId="{A381EF9C-5A83-457E-B037-78A5C3E727DB}" srcOrd="0" destOrd="1" presId="urn:microsoft.com/office/officeart/2005/8/layout/vList2"/>
    <dgm:cxn modelId="{8B0AA443-B36A-4F81-A210-1DCC8DC9344C}" type="presOf" srcId="{DB1A897F-37CF-47F8-B860-BE7E16DCBB39}" destId="{768194FF-BD5F-4973-9ACF-F2656A7D3E45}" srcOrd="0" destOrd="0" presId="urn:microsoft.com/office/officeart/2005/8/layout/vList2"/>
    <dgm:cxn modelId="{62ED424F-957F-4412-B503-2011E03621DF}" type="presOf" srcId="{8BF38BE9-9A3B-4294-A42F-09E4BFC5A600}" destId="{051339ED-F32D-4FAC-A519-300AC65791AE}" srcOrd="0" destOrd="0" presId="urn:microsoft.com/office/officeart/2005/8/layout/vList2"/>
    <dgm:cxn modelId="{506F7555-DB76-4072-B5D9-EC899B6F17B0}" srcId="{EE0A94C9-B354-425C-9A8F-C97EE0B99C67}" destId="{972880BC-22C0-4220-974F-82F27EA70DCF}" srcOrd="1" destOrd="0" parTransId="{07A49DB7-BA5A-431D-B5F8-62F4622CB3AA}" sibTransId="{62965495-3DAB-47D8-8112-B040F915ACBD}"/>
    <dgm:cxn modelId="{DD754876-ECB0-45B4-95D8-E72DC6322C67}" type="presOf" srcId="{972880BC-22C0-4220-974F-82F27EA70DCF}" destId="{CB81DAFD-3454-4E00-9707-D8A7E66AC07B}" srcOrd="0" destOrd="0" presId="urn:microsoft.com/office/officeart/2005/8/layout/vList2"/>
    <dgm:cxn modelId="{0C3C3887-A2E3-49BC-8D29-339E4D5791F0}" type="presOf" srcId="{3CDB63C2-1D3A-44EE-AB56-365A987563F0}" destId="{F4285611-89E3-44C9-966E-1536F2848243}" srcOrd="0" destOrd="0" presId="urn:microsoft.com/office/officeart/2005/8/layout/vList2"/>
    <dgm:cxn modelId="{F4166489-DB51-4851-834D-CB348BBC5F64}" srcId="{EE0A94C9-B354-425C-9A8F-C97EE0B99C67}" destId="{DB1A897F-37CF-47F8-B860-BE7E16DCBB39}" srcOrd="0" destOrd="0" parTransId="{594E89A7-93F5-4D5F-BB84-152BF6FC2C83}" sibTransId="{2FC5EB7F-20A8-4AF2-B496-6A18B5736C78}"/>
    <dgm:cxn modelId="{4F4014AD-28A2-4DEB-8FCE-EE72616E7D10}" srcId="{C4D2583C-39EE-42E2-8E54-A23F8FA5C2D9}" destId="{A4B82016-6FAA-428B-A006-3F1BB5ED69D1}" srcOrd="1" destOrd="0" parTransId="{70E434A6-8B12-4397-BBDE-4E0BEB01FD79}" sibTransId="{BB8D787E-B9BB-4CD4-AAC1-E4F7D81007D9}"/>
    <dgm:cxn modelId="{75DE18C5-8BCF-434B-86FD-4470C70CE51F}" type="presOf" srcId="{EE0A94C9-B354-425C-9A8F-C97EE0B99C67}" destId="{EEFB9166-884B-46CF-9B6D-A5D9FBB3AEEB}" srcOrd="0" destOrd="0" presId="urn:microsoft.com/office/officeart/2005/8/layout/vList2"/>
    <dgm:cxn modelId="{4307C0C9-FDB3-4B91-928A-355B58808A51}" type="presOf" srcId="{7FD91CD8-F598-4EFC-B5DC-D510597A442D}" destId="{08F0862F-7413-472A-86D9-883BC6D89B0B}" srcOrd="0" destOrd="0" presId="urn:microsoft.com/office/officeart/2005/8/layout/vList2"/>
    <dgm:cxn modelId="{12A98CCC-B8B0-431E-B44A-224980F0EECE}" srcId="{EE0A94C9-B354-425C-9A8F-C97EE0B99C67}" destId="{C4D2583C-39EE-42E2-8E54-A23F8FA5C2D9}" srcOrd="3" destOrd="0" parTransId="{540FC6C6-3DB3-4C91-A585-D2B97FBE8BF2}" sibTransId="{1BE125A2-E475-4A82-82B7-85A520DC11BB}"/>
    <dgm:cxn modelId="{DAF8CBDF-A417-4B38-8597-07F016A01812}" srcId="{EE0A94C9-B354-425C-9A8F-C97EE0B99C67}" destId="{3CDB63C2-1D3A-44EE-AB56-365A987563F0}" srcOrd="2" destOrd="0" parTransId="{0E48362E-806F-4D42-AB16-9468AE494857}" sibTransId="{4DAB9FF4-5618-4434-B0B9-BC2EB36CCC6A}"/>
    <dgm:cxn modelId="{44C2ECE8-FCCA-47C4-A662-9AD53B6B270C}" type="presOf" srcId="{C4D2583C-39EE-42E2-8E54-A23F8FA5C2D9}" destId="{F4E2E024-A095-4D9C-BF01-43BBCB398096}" srcOrd="0" destOrd="0" presId="urn:microsoft.com/office/officeart/2005/8/layout/vList2"/>
    <dgm:cxn modelId="{552B48F0-8142-4C31-B0AB-A5D3DEB69C45}" srcId="{972880BC-22C0-4220-974F-82F27EA70DCF}" destId="{8543F436-4E10-47ED-B2CD-D2C4EDF94B50}" srcOrd="0" destOrd="0" parTransId="{5431D9FB-4D55-4B1D-8A94-8885D7A4E026}" sibTransId="{3E90A689-0BEA-4BFC-B475-D429A6E745C2}"/>
    <dgm:cxn modelId="{8100D3AF-3D6B-4B16-8CB1-578F69A6D3B2}" type="presParOf" srcId="{EEFB9166-884B-46CF-9B6D-A5D9FBB3AEEB}" destId="{768194FF-BD5F-4973-9ACF-F2656A7D3E45}" srcOrd="0" destOrd="0" presId="urn:microsoft.com/office/officeart/2005/8/layout/vList2"/>
    <dgm:cxn modelId="{B14B3073-5CCF-4F85-9C19-DEBFF1AF5F2F}" type="presParOf" srcId="{EEFB9166-884B-46CF-9B6D-A5D9FBB3AEEB}" destId="{051339ED-F32D-4FAC-A519-300AC65791AE}" srcOrd="1" destOrd="0" presId="urn:microsoft.com/office/officeart/2005/8/layout/vList2"/>
    <dgm:cxn modelId="{4F1D844C-FF47-49BF-991C-65E7F0D4A0D4}" type="presParOf" srcId="{EEFB9166-884B-46CF-9B6D-A5D9FBB3AEEB}" destId="{CB81DAFD-3454-4E00-9707-D8A7E66AC07B}" srcOrd="2" destOrd="0" presId="urn:microsoft.com/office/officeart/2005/8/layout/vList2"/>
    <dgm:cxn modelId="{8A672F01-D4F7-4EC3-9AC5-2A31E195CB9B}" type="presParOf" srcId="{EEFB9166-884B-46CF-9B6D-A5D9FBB3AEEB}" destId="{BE8C4484-86A9-4480-9017-30D07D277C5E}" srcOrd="3" destOrd="0" presId="urn:microsoft.com/office/officeart/2005/8/layout/vList2"/>
    <dgm:cxn modelId="{7C81B9FE-4808-4A0B-BD72-632D05BFB29A}" type="presParOf" srcId="{EEFB9166-884B-46CF-9B6D-A5D9FBB3AEEB}" destId="{F4285611-89E3-44C9-966E-1536F2848243}" srcOrd="4" destOrd="0" presId="urn:microsoft.com/office/officeart/2005/8/layout/vList2"/>
    <dgm:cxn modelId="{67437ED9-83B9-41E2-BD90-4EFD1D2E40C3}" type="presParOf" srcId="{EEFB9166-884B-46CF-9B6D-A5D9FBB3AEEB}" destId="{08F0862F-7413-472A-86D9-883BC6D89B0B}" srcOrd="5" destOrd="0" presId="urn:microsoft.com/office/officeart/2005/8/layout/vList2"/>
    <dgm:cxn modelId="{04EC2F27-DBB2-49D5-A28B-641612311F52}" type="presParOf" srcId="{EEFB9166-884B-46CF-9B6D-A5D9FBB3AEEB}" destId="{F4E2E024-A095-4D9C-BF01-43BBCB398096}" srcOrd="6" destOrd="0" presId="urn:microsoft.com/office/officeart/2005/8/layout/vList2"/>
    <dgm:cxn modelId="{72A2B2F9-0A97-454C-A594-16B5BF329AB8}" type="presParOf" srcId="{EEFB9166-884B-46CF-9B6D-A5D9FBB3AEEB}" destId="{A381EF9C-5A83-457E-B037-78A5C3E727D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0E91D1-038B-40F9-AAF2-D65DA90BB27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2944E0-7926-4C10-A82F-48BE7C24D635}">
      <dgm:prSet/>
      <dgm:spPr/>
      <dgm:t>
        <a:bodyPr/>
        <a:lstStyle/>
        <a:p>
          <a:r>
            <a:rPr lang="en-US" dirty="0"/>
            <a:t>Monday or Friday in August </a:t>
          </a:r>
        </a:p>
      </dgm:t>
    </dgm:pt>
    <dgm:pt modelId="{21CF0D01-A466-4785-937A-14EA4510162F}" type="parTrans" cxnId="{770E0EA2-29EF-4104-9BD0-2977786D8C44}">
      <dgm:prSet/>
      <dgm:spPr/>
      <dgm:t>
        <a:bodyPr/>
        <a:lstStyle/>
        <a:p>
          <a:endParaRPr lang="en-US"/>
        </a:p>
      </dgm:t>
    </dgm:pt>
    <dgm:pt modelId="{C8335FD0-CE9B-4610-A9C1-1284705BF0A9}" type="sibTrans" cxnId="{770E0EA2-29EF-4104-9BD0-2977786D8C44}">
      <dgm:prSet/>
      <dgm:spPr/>
      <dgm:t>
        <a:bodyPr/>
        <a:lstStyle/>
        <a:p>
          <a:endParaRPr lang="en-US"/>
        </a:p>
      </dgm:t>
    </dgm:pt>
    <dgm:pt modelId="{F820A195-F928-435D-9534-9C0629F7D42D}">
      <dgm:prSet/>
      <dgm:spPr/>
      <dgm:t>
        <a:bodyPr/>
        <a:lstStyle/>
        <a:p>
          <a:r>
            <a:rPr lang="en-US" dirty="0"/>
            <a:t>Use the words “album” “film” “new” “book” “game”</a:t>
          </a:r>
        </a:p>
      </dgm:t>
    </dgm:pt>
    <dgm:pt modelId="{65E3B7EF-7E70-412A-9695-511238A721F8}" type="parTrans" cxnId="{30330421-BEF4-4255-B1B7-9D5E4A5D65FE}">
      <dgm:prSet/>
      <dgm:spPr/>
      <dgm:t>
        <a:bodyPr/>
        <a:lstStyle/>
        <a:p>
          <a:endParaRPr lang="en-US"/>
        </a:p>
      </dgm:t>
    </dgm:pt>
    <dgm:pt modelId="{FE73B324-3CCD-4BA2-8DE2-751ECB4F92F4}" type="sibTrans" cxnId="{30330421-BEF4-4255-B1B7-9D5E4A5D65FE}">
      <dgm:prSet/>
      <dgm:spPr/>
      <dgm:t>
        <a:bodyPr/>
        <a:lstStyle/>
        <a:p>
          <a:endParaRPr lang="en-US"/>
        </a:p>
      </dgm:t>
    </dgm:pt>
    <dgm:pt modelId="{D743D8AD-B0DB-4DDA-9EE8-A98CA0B339F7}">
      <dgm:prSet/>
      <dgm:spPr/>
      <dgm:t>
        <a:bodyPr/>
        <a:lstStyle/>
        <a:p>
          <a:r>
            <a:rPr lang="en-US"/>
            <a:t>Ask for a small amount</a:t>
          </a:r>
        </a:p>
      </dgm:t>
    </dgm:pt>
    <dgm:pt modelId="{26794C8C-2D64-43E4-AA63-5A4C7184F2D3}" type="parTrans" cxnId="{C56B0120-854B-4503-8D26-4E0E792B7AB7}">
      <dgm:prSet/>
      <dgm:spPr/>
      <dgm:t>
        <a:bodyPr/>
        <a:lstStyle/>
        <a:p>
          <a:endParaRPr lang="en-US"/>
        </a:p>
      </dgm:t>
    </dgm:pt>
    <dgm:pt modelId="{BDE304C0-A6CA-414A-8DF2-F649CC423FAB}" type="sibTrans" cxnId="{C56B0120-854B-4503-8D26-4E0E792B7AB7}">
      <dgm:prSet/>
      <dgm:spPr/>
      <dgm:t>
        <a:bodyPr/>
        <a:lstStyle/>
        <a:p>
          <a:endParaRPr lang="en-US"/>
        </a:p>
      </dgm:t>
    </dgm:pt>
    <dgm:pt modelId="{0F326115-9840-4EDC-A93D-BEC29AC115DD}">
      <dgm:prSet/>
      <dgm:spPr/>
      <dgm:t>
        <a:bodyPr/>
        <a:lstStyle/>
        <a:p>
          <a:r>
            <a:rPr lang="en-US"/>
            <a:t>Chance of succeeding is at about 85%</a:t>
          </a:r>
        </a:p>
      </dgm:t>
    </dgm:pt>
    <dgm:pt modelId="{4525BC1C-25BE-4B8B-9531-F5216B8AAAC3}" type="parTrans" cxnId="{6E253854-3EB6-4D1F-A1F5-16DD72507F2F}">
      <dgm:prSet/>
      <dgm:spPr/>
      <dgm:t>
        <a:bodyPr/>
        <a:lstStyle/>
        <a:p>
          <a:endParaRPr lang="en-US"/>
        </a:p>
      </dgm:t>
    </dgm:pt>
    <dgm:pt modelId="{653AFB6E-5714-4867-A86C-05ADF005E351}" type="sibTrans" cxnId="{6E253854-3EB6-4D1F-A1F5-16DD72507F2F}">
      <dgm:prSet/>
      <dgm:spPr/>
      <dgm:t>
        <a:bodyPr/>
        <a:lstStyle/>
        <a:p>
          <a:endParaRPr lang="en-US"/>
        </a:p>
      </dgm:t>
    </dgm:pt>
    <dgm:pt modelId="{70C0D4FB-FE09-49B4-8C32-D636224D1DCB}">
      <dgm:prSet/>
      <dgm:spPr/>
      <dgm:t>
        <a:bodyPr/>
        <a:lstStyle/>
        <a:p>
          <a:r>
            <a:rPr lang="en-US" dirty="0"/>
            <a:t>Games, </a:t>
          </a:r>
          <a:r>
            <a:rPr lang="en-US" dirty="0" err="1"/>
            <a:t>Dance&amp;Music</a:t>
          </a:r>
          <a:r>
            <a:rPr lang="en-US" dirty="0"/>
            <a:t>, Comics, Printing, </a:t>
          </a:r>
          <a:r>
            <a:rPr lang="en-US" dirty="0" err="1"/>
            <a:t>Radio&amp;Podcasts</a:t>
          </a:r>
          <a:r>
            <a:rPr lang="en-US" dirty="0"/>
            <a:t>, </a:t>
          </a:r>
          <a:r>
            <a:rPr lang="en-US" dirty="0" err="1"/>
            <a:t>Art&amp;Design</a:t>
          </a:r>
          <a:endParaRPr lang="en-US" dirty="0"/>
        </a:p>
      </dgm:t>
    </dgm:pt>
    <dgm:pt modelId="{225C119C-5F27-4D01-A55A-FA92DDE42492}" type="parTrans" cxnId="{36D093F1-85F9-49A4-8ECF-B41455D56DCE}">
      <dgm:prSet/>
      <dgm:spPr/>
      <dgm:t>
        <a:bodyPr/>
        <a:lstStyle/>
        <a:p>
          <a:endParaRPr lang="en-US"/>
        </a:p>
      </dgm:t>
    </dgm:pt>
    <dgm:pt modelId="{EDC2B6E0-F048-4CA5-9B1B-3207F0B7AC2E}" type="sibTrans" cxnId="{36D093F1-85F9-49A4-8ECF-B41455D56DCE}">
      <dgm:prSet/>
      <dgm:spPr/>
      <dgm:t>
        <a:bodyPr/>
        <a:lstStyle/>
        <a:p>
          <a:endParaRPr lang="en-US"/>
        </a:p>
      </dgm:t>
    </dgm:pt>
    <dgm:pt modelId="{7F90EC2D-2D84-4AC5-A93F-BA7892BEC20D}" type="pres">
      <dgm:prSet presAssocID="{F60E91D1-038B-40F9-AAF2-D65DA90BB276}" presName="Name0" presStyleCnt="0">
        <dgm:presLayoutVars>
          <dgm:dir/>
          <dgm:resizeHandles val="exact"/>
        </dgm:presLayoutVars>
      </dgm:prSet>
      <dgm:spPr/>
    </dgm:pt>
    <dgm:pt modelId="{37ADE11B-0E15-49FA-8206-F81B510B33B9}" type="pres">
      <dgm:prSet presAssocID="{262944E0-7926-4C10-A82F-48BE7C24D635}" presName="node" presStyleLbl="node1" presStyleIdx="0" presStyleCnt="5">
        <dgm:presLayoutVars>
          <dgm:bulletEnabled val="1"/>
        </dgm:presLayoutVars>
      </dgm:prSet>
      <dgm:spPr/>
    </dgm:pt>
    <dgm:pt modelId="{14EA5986-203C-4373-AF8E-D23BEC94BBA7}" type="pres">
      <dgm:prSet presAssocID="{C8335FD0-CE9B-4610-A9C1-1284705BF0A9}" presName="sibTrans" presStyleLbl="sibTrans1D1" presStyleIdx="0" presStyleCnt="4"/>
      <dgm:spPr/>
    </dgm:pt>
    <dgm:pt modelId="{FB5AB90D-222A-4754-BCC2-C4A2F91802E6}" type="pres">
      <dgm:prSet presAssocID="{C8335FD0-CE9B-4610-A9C1-1284705BF0A9}" presName="connectorText" presStyleLbl="sibTrans1D1" presStyleIdx="0" presStyleCnt="4"/>
      <dgm:spPr/>
    </dgm:pt>
    <dgm:pt modelId="{13DCFE09-1450-4A73-97DD-0B3651D3D514}" type="pres">
      <dgm:prSet presAssocID="{70C0D4FB-FE09-49B4-8C32-D636224D1DCB}" presName="node" presStyleLbl="node1" presStyleIdx="1" presStyleCnt="5">
        <dgm:presLayoutVars>
          <dgm:bulletEnabled val="1"/>
        </dgm:presLayoutVars>
      </dgm:prSet>
      <dgm:spPr/>
    </dgm:pt>
    <dgm:pt modelId="{239A1430-E878-4995-BE07-AD49CF43CA6A}" type="pres">
      <dgm:prSet presAssocID="{EDC2B6E0-F048-4CA5-9B1B-3207F0B7AC2E}" presName="sibTrans" presStyleLbl="sibTrans1D1" presStyleIdx="1" presStyleCnt="4"/>
      <dgm:spPr/>
    </dgm:pt>
    <dgm:pt modelId="{C5595750-332B-4307-B967-DD25808A4E51}" type="pres">
      <dgm:prSet presAssocID="{EDC2B6E0-F048-4CA5-9B1B-3207F0B7AC2E}" presName="connectorText" presStyleLbl="sibTrans1D1" presStyleIdx="1" presStyleCnt="4"/>
      <dgm:spPr/>
    </dgm:pt>
    <dgm:pt modelId="{96E690CA-F9F3-473E-8A11-E556D53783EB}" type="pres">
      <dgm:prSet presAssocID="{F820A195-F928-435D-9534-9C0629F7D42D}" presName="node" presStyleLbl="node1" presStyleIdx="2" presStyleCnt="5">
        <dgm:presLayoutVars>
          <dgm:bulletEnabled val="1"/>
        </dgm:presLayoutVars>
      </dgm:prSet>
      <dgm:spPr/>
    </dgm:pt>
    <dgm:pt modelId="{0F8DEC2B-7C94-49ED-80F9-01BDEE7FDDB6}" type="pres">
      <dgm:prSet presAssocID="{FE73B324-3CCD-4BA2-8DE2-751ECB4F92F4}" presName="sibTrans" presStyleLbl="sibTrans1D1" presStyleIdx="2" presStyleCnt="4"/>
      <dgm:spPr/>
    </dgm:pt>
    <dgm:pt modelId="{0CEFDBED-BD00-4CBA-959C-F0D4CB12F266}" type="pres">
      <dgm:prSet presAssocID="{FE73B324-3CCD-4BA2-8DE2-751ECB4F92F4}" presName="connectorText" presStyleLbl="sibTrans1D1" presStyleIdx="2" presStyleCnt="4"/>
      <dgm:spPr/>
    </dgm:pt>
    <dgm:pt modelId="{A8A59D77-125B-44AC-976F-55CF96FF92AB}" type="pres">
      <dgm:prSet presAssocID="{D743D8AD-B0DB-4DDA-9EE8-A98CA0B339F7}" presName="node" presStyleLbl="node1" presStyleIdx="3" presStyleCnt="5">
        <dgm:presLayoutVars>
          <dgm:bulletEnabled val="1"/>
        </dgm:presLayoutVars>
      </dgm:prSet>
      <dgm:spPr/>
    </dgm:pt>
    <dgm:pt modelId="{10F7CF0F-4815-4F6D-ABB6-755DE61DE74D}" type="pres">
      <dgm:prSet presAssocID="{BDE304C0-A6CA-414A-8DF2-F649CC423FAB}" presName="sibTrans" presStyleLbl="sibTrans1D1" presStyleIdx="3" presStyleCnt="4"/>
      <dgm:spPr/>
    </dgm:pt>
    <dgm:pt modelId="{23C5B951-0E9A-49B9-9691-8D52372BDA16}" type="pres">
      <dgm:prSet presAssocID="{BDE304C0-A6CA-414A-8DF2-F649CC423FAB}" presName="connectorText" presStyleLbl="sibTrans1D1" presStyleIdx="3" presStyleCnt="4"/>
      <dgm:spPr/>
    </dgm:pt>
    <dgm:pt modelId="{1BFE288B-1A2C-45D7-9B40-B93A4910AFE8}" type="pres">
      <dgm:prSet presAssocID="{0F326115-9840-4EDC-A93D-BEC29AC115DD}" presName="node" presStyleLbl="node1" presStyleIdx="4" presStyleCnt="5">
        <dgm:presLayoutVars>
          <dgm:bulletEnabled val="1"/>
        </dgm:presLayoutVars>
      </dgm:prSet>
      <dgm:spPr/>
    </dgm:pt>
  </dgm:ptLst>
  <dgm:cxnLst>
    <dgm:cxn modelId="{C56B0120-854B-4503-8D26-4E0E792B7AB7}" srcId="{F60E91D1-038B-40F9-AAF2-D65DA90BB276}" destId="{D743D8AD-B0DB-4DDA-9EE8-A98CA0B339F7}" srcOrd="3" destOrd="0" parTransId="{26794C8C-2D64-43E4-AA63-5A4C7184F2D3}" sibTransId="{BDE304C0-A6CA-414A-8DF2-F649CC423FAB}"/>
    <dgm:cxn modelId="{30330421-BEF4-4255-B1B7-9D5E4A5D65FE}" srcId="{F60E91D1-038B-40F9-AAF2-D65DA90BB276}" destId="{F820A195-F928-435D-9534-9C0629F7D42D}" srcOrd="2" destOrd="0" parTransId="{65E3B7EF-7E70-412A-9695-511238A721F8}" sibTransId="{FE73B324-3CCD-4BA2-8DE2-751ECB4F92F4}"/>
    <dgm:cxn modelId="{B8A3E12D-BF85-4B4D-80F8-195C0A79DA25}" type="presOf" srcId="{D743D8AD-B0DB-4DDA-9EE8-A98CA0B339F7}" destId="{A8A59D77-125B-44AC-976F-55CF96FF92AB}" srcOrd="0" destOrd="0" presId="urn:microsoft.com/office/officeart/2016/7/layout/RepeatingBendingProcessNew"/>
    <dgm:cxn modelId="{4B7F5030-346C-4D89-BEF1-8D5001EDDD20}" type="presOf" srcId="{BDE304C0-A6CA-414A-8DF2-F649CC423FAB}" destId="{10F7CF0F-4815-4F6D-ABB6-755DE61DE74D}" srcOrd="0" destOrd="0" presId="urn:microsoft.com/office/officeart/2016/7/layout/RepeatingBendingProcessNew"/>
    <dgm:cxn modelId="{0056DA48-9B9C-45FC-8AA6-67A3017B9AEB}" type="presOf" srcId="{BDE304C0-A6CA-414A-8DF2-F649CC423FAB}" destId="{23C5B951-0E9A-49B9-9691-8D52372BDA16}" srcOrd="1" destOrd="0" presId="urn:microsoft.com/office/officeart/2016/7/layout/RepeatingBendingProcessNew"/>
    <dgm:cxn modelId="{6E253854-3EB6-4D1F-A1F5-16DD72507F2F}" srcId="{F60E91D1-038B-40F9-AAF2-D65DA90BB276}" destId="{0F326115-9840-4EDC-A93D-BEC29AC115DD}" srcOrd="4" destOrd="0" parTransId="{4525BC1C-25BE-4B8B-9531-F5216B8AAAC3}" sibTransId="{653AFB6E-5714-4867-A86C-05ADF005E351}"/>
    <dgm:cxn modelId="{673D7C74-5A34-49AE-BB26-65B6EB0B6913}" type="presOf" srcId="{262944E0-7926-4C10-A82F-48BE7C24D635}" destId="{37ADE11B-0E15-49FA-8206-F81B510B33B9}" srcOrd="0" destOrd="0" presId="urn:microsoft.com/office/officeart/2016/7/layout/RepeatingBendingProcessNew"/>
    <dgm:cxn modelId="{812E6077-03E4-477E-BC74-71E0E0B040EC}" type="presOf" srcId="{C8335FD0-CE9B-4610-A9C1-1284705BF0A9}" destId="{FB5AB90D-222A-4754-BCC2-C4A2F91802E6}" srcOrd="1" destOrd="0" presId="urn:microsoft.com/office/officeart/2016/7/layout/RepeatingBendingProcessNew"/>
    <dgm:cxn modelId="{01AE705A-CBB7-4CB9-9926-6BD2505D77DE}" type="presOf" srcId="{70C0D4FB-FE09-49B4-8C32-D636224D1DCB}" destId="{13DCFE09-1450-4A73-97DD-0B3651D3D514}" srcOrd="0" destOrd="0" presId="urn:microsoft.com/office/officeart/2016/7/layout/RepeatingBendingProcessNew"/>
    <dgm:cxn modelId="{AD16C488-5325-4FDB-8B3A-1633D9687D33}" type="presOf" srcId="{EDC2B6E0-F048-4CA5-9B1B-3207F0B7AC2E}" destId="{239A1430-E878-4995-BE07-AD49CF43CA6A}" srcOrd="0" destOrd="0" presId="urn:microsoft.com/office/officeart/2016/7/layout/RepeatingBendingProcessNew"/>
    <dgm:cxn modelId="{244CCF92-8230-4CE5-8571-724E4229574F}" type="presOf" srcId="{FE73B324-3CCD-4BA2-8DE2-751ECB4F92F4}" destId="{0F8DEC2B-7C94-49ED-80F9-01BDEE7FDDB6}" srcOrd="0" destOrd="0" presId="urn:microsoft.com/office/officeart/2016/7/layout/RepeatingBendingProcessNew"/>
    <dgm:cxn modelId="{9EB311A0-346D-4C53-9DD6-4BADEEAD5C10}" type="presOf" srcId="{EDC2B6E0-F048-4CA5-9B1B-3207F0B7AC2E}" destId="{C5595750-332B-4307-B967-DD25808A4E51}" srcOrd="1" destOrd="0" presId="urn:microsoft.com/office/officeart/2016/7/layout/RepeatingBendingProcessNew"/>
    <dgm:cxn modelId="{770E0EA2-29EF-4104-9BD0-2977786D8C44}" srcId="{F60E91D1-038B-40F9-AAF2-D65DA90BB276}" destId="{262944E0-7926-4C10-A82F-48BE7C24D635}" srcOrd="0" destOrd="0" parTransId="{21CF0D01-A466-4785-937A-14EA4510162F}" sibTransId="{C8335FD0-CE9B-4610-A9C1-1284705BF0A9}"/>
    <dgm:cxn modelId="{A7AF41A3-8040-444F-809F-08C0E87B1509}" type="presOf" srcId="{0F326115-9840-4EDC-A93D-BEC29AC115DD}" destId="{1BFE288B-1A2C-45D7-9B40-B93A4910AFE8}" srcOrd="0" destOrd="0" presId="urn:microsoft.com/office/officeart/2016/7/layout/RepeatingBendingProcessNew"/>
    <dgm:cxn modelId="{03017FA9-80A7-4C66-924B-27A3E9CEB2F7}" type="presOf" srcId="{C8335FD0-CE9B-4610-A9C1-1284705BF0A9}" destId="{14EA5986-203C-4373-AF8E-D23BEC94BBA7}" srcOrd="0" destOrd="0" presId="urn:microsoft.com/office/officeart/2016/7/layout/RepeatingBendingProcessNew"/>
    <dgm:cxn modelId="{BD8811B2-FD43-463B-940D-F359E690CA3D}" type="presOf" srcId="{FE73B324-3CCD-4BA2-8DE2-751ECB4F92F4}" destId="{0CEFDBED-BD00-4CBA-959C-F0D4CB12F266}" srcOrd="1" destOrd="0" presId="urn:microsoft.com/office/officeart/2016/7/layout/RepeatingBendingProcessNew"/>
    <dgm:cxn modelId="{9FF0ADE3-459C-4443-9DC0-6118D0715339}" type="presOf" srcId="{F820A195-F928-435D-9534-9C0629F7D42D}" destId="{96E690CA-F9F3-473E-8A11-E556D53783EB}" srcOrd="0" destOrd="0" presId="urn:microsoft.com/office/officeart/2016/7/layout/RepeatingBendingProcessNew"/>
    <dgm:cxn modelId="{36D093F1-85F9-49A4-8ECF-B41455D56DCE}" srcId="{F60E91D1-038B-40F9-AAF2-D65DA90BB276}" destId="{70C0D4FB-FE09-49B4-8C32-D636224D1DCB}" srcOrd="1" destOrd="0" parTransId="{225C119C-5F27-4D01-A55A-FA92DDE42492}" sibTransId="{EDC2B6E0-F048-4CA5-9B1B-3207F0B7AC2E}"/>
    <dgm:cxn modelId="{58E45BFB-9D43-45E3-9185-F0C55FAC56F0}" type="presOf" srcId="{F60E91D1-038B-40F9-AAF2-D65DA90BB276}" destId="{7F90EC2D-2D84-4AC5-A93F-BA7892BEC20D}" srcOrd="0" destOrd="0" presId="urn:microsoft.com/office/officeart/2016/7/layout/RepeatingBendingProcessNew"/>
    <dgm:cxn modelId="{B5A1270F-9FC7-4C71-9BFC-680338DF8DA5}" type="presParOf" srcId="{7F90EC2D-2D84-4AC5-A93F-BA7892BEC20D}" destId="{37ADE11B-0E15-49FA-8206-F81B510B33B9}" srcOrd="0" destOrd="0" presId="urn:microsoft.com/office/officeart/2016/7/layout/RepeatingBendingProcessNew"/>
    <dgm:cxn modelId="{06269FE5-1043-4999-903C-4106BF6FB016}" type="presParOf" srcId="{7F90EC2D-2D84-4AC5-A93F-BA7892BEC20D}" destId="{14EA5986-203C-4373-AF8E-D23BEC94BBA7}" srcOrd="1" destOrd="0" presId="urn:microsoft.com/office/officeart/2016/7/layout/RepeatingBendingProcessNew"/>
    <dgm:cxn modelId="{CB5ADC5C-760C-4DAF-86E0-73B56011A063}" type="presParOf" srcId="{14EA5986-203C-4373-AF8E-D23BEC94BBA7}" destId="{FB5AB90D-222A-4754-BCC2-C4A2F91802E6}" srcOrd="0" destOrd="0" presId="urn:microsoft.com/office/officeart/2016/7/layout/RepeatingBendingProcessNew"/>
    <dgm:cxn modelId="{9D4B618A-842F-4C5B-9A84-066C803D64C2}" type="presParOf" srcId="{7F90EC2D-2D84-4AC5-A93F-BA7892BEC20D}" destId="{13DCFE09-1450-4A73-97DD-0B3651D3D514}" srcOrd="2" destOrd="0" presId="urn:microsoft.com/office/officeart/2016/7/layout/RepeatingBendingProcessNew"/>
    <dgm:cxn modelId="{F0E8F2E7-AB35-4FF1-BC8C-E248322D76D7}" type="presParOf" srcId="{7F90EC2D-2D84-4AC5-A93F-BA7892BEC20D}" destId="{239A1430-E878-4995-BE07-AD49CF43CA6A}" srcOrd="3" destOrd="0" presId="urn:microsoft.com/office/officeart/2016/7/layout/RepeatingBendingProcessNew"/>
    <dgm:cxn modelId="{F0730253-9B3D-41F9-BB84-6F80373B385E}" type="presParOf" srcId="{239A1430-E878-4995-BE07-AD49CF43CA6A}" destId="{C5595750-332B-4307-B967-DD25808A4E51}" srcOrd="0" destOrd="0" presId="urn:microsoft.com/office/officeart/2016/7/layout/RepeatingBendingProcessNew"/>
    <dgm:cxn modelId="{85AE1074-25D1-49FB-84D2-7970D7EA2591}" type="presParOf" srcId="{7F90EC2D-2D84-4AC5-A93F-BA7892BEC20D}" destId="{96E690CA-F9F3-473E-8A11-E556D53783EB}" srcOrd="4" destOrd="0" presId="urn:microsoft.com/office/officeart/2016/7/layout/RepeatingBendingProcessNew"/>
    <dgm:cxn modelId="{ED36AB04-3C5A-413E-8D8B-94491EBBA389}" type="presParOf" srcId="{7F90EC2D-2D84-4AC5-A93F-BA7892BEC20D}" destId="{0F8DEC2B-7C94-49ED-80F9-01BDEE7FDDB6}" srcOrd="5" destOrd="0" presId="urn:microsoft.com/office/officeart/2016/7/layout/RepeatingBendingProcessNew"/>
    <dgm:cxn modelId="{0F16D1D4-4887-46B3-93B5-D4B8CBC47566}" type="presParOf" srcId="{0F8DEC2B-7C94-49ED-80F9-01BDEE7FDDB6}" destId="{0CEFDBED-BD00-4CBA-959C-F0D4CB12F266}" srcOrd="0" destOrd="0" presId="urn:microsoft.com/office/officeart/2016/7/layout/RepeatingBendingProcessNew"/>
    <dgm:cxn modelId="{6CC2708C-23D0-4566-B1AC-DFAF5C90F42C}" type="presParOf" srcId="{7F90EC2D-2D84-4AC5-A93F-BA7892BEC20D}" destId="{A8A59D77-125B-44AC-976F-55CF96FF92AB}" srcOrd="6" destOrd="0" presId="urn:microsoft.com/office/officeart/2016/7/layout/RepeatingBendingProcessNew"/>
    <dgm:cxn modelId="{DD83C2E8-81D9-4030-B8A9-DBDB1710E07C}" type="presParOf" srcId="{7F90EC2D-2D84-4AC5-A93F-BA7892BEC20D}" destId="{10F7CF0F-4815-4F6D-ABB6-755DE61DE74D}" srcOrd="7" destOrd="0" presId="urn:microsoft.com/office/officeart/2016/7/layout/RepeatingBendingProcessNew"/>
    <dgm:cxn modelId="{A52614CA-B9F0-49C4-8694-A6E08A93FCEC}" type="presParOf" srcId="{10F7CF0F-4815-4F6D-ABB6-755DE61DE74D}" destId="{23C5B951-0E9A-49B9-9691-8D52372BDA16}" srcOrd="0" destOrd="0" presId="urn:microsoft.com/office/officeart/2016/7/layout/RepeatingBendingProcessNew"/>
    <dgm:cxn modelId="{AFFD5A73-4344-4AA5-9C78-7A86E4AEC034}" type="presParOf" srcId="{7F90EC2D-2D84-4AC5-A93F-BA7892BEC20D}" destId="{1BFE288B-1A2C-45D7-9B40-B93A4910AFE8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E271A-1274-430E-B750-D33AA89FE897}">
      <dsp:nvSpPr>
        <dsp:cNvPr id="0" name=""/>
        <dsp:cNvSpPr/>
      </dsp:nvSpPr>
      <dsp:spPr>
        <a:xfrm>
          <a:off x="0" y="0"/>
          <a:ext cx="3938928" cy="8906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Excess pledge by category</a:t>
          </a:r>
        </a:p>
      </dsp:txBody>
      <dsp:txXfrm>
        <a:off x="26085" y="26085"/>
        <a:ext cx="2873692" cy="838437"/>
      </dsp:txXfrm>
    </dsp:sp>
    <dsp:sp modelId="{0DBBE770-4C00-476B-B53A-03F703B81A16}">
      <dsp:nvSpPr>
        <dsp:cNvPr id="0" name=""/>
        <dsp:cNvSpPr/>
      </dsp:nvSpPr>
      <dsp:spPr>
        <a:xfrm>
          <a:off x="294140" y="1014302"/>
          <a:ext cx="3938928" cy="890607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Excess pledge by sub-category</a:t>
          </a:r>
        </a:p>
      </dsp:txBody>
      <dsp:txXfrm>
        <a:off x="320225" y="1040387"/>
        <a:ext cx="3013722" cy="838437"/>
      </dsp:txXfrm>
    </dsp:sp>
    <dsp:sp modelId="{198A7253-AF28-4C3F-8303-1567FBEA36E0}">
      <dsp:nvSpPr>
        <dsp:cNvPr id="0" name=""/>
        <dsp:cNvSpPr/>
      </dsp:nvSpPr>
      <dsp:spPr>
        <a:xfrm>
          <a:off x="588281" y="2028605"/>
          <a:ext cx="3938928" cy="89060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Launch by month</a:t>
          </a:r>
        </a:p>
      </dsp:txBody>
      <dsp:txXfrm>
        <a:off x="614366" y="2054690"/>
        <a:ext cx="3013722" cy="838437"/>
      </dsp:txXfrm>
    </dsp:sp>
    <dsp:sp modelId="{5DE387DC-D7E7-4D75-9EF0-249ADE0BB17A}">
      <dsp:nvSpPr>
        <dsp:cNvPr id="0" name=""/>
        <dsp:cNvSpPr/>
      </dsp:nvSpPr>
      <dsp:spPr>
        <a:xfrm>
          <a:off x="882422" y="3042908"/>
          <a:ext cx="3938928" cy="89060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Launch by weekday</a:t>
          </a:r>
        </a:p>
      </dsp:txBody>
      <dsp:txXfrm>
        <a:off x="908507" y="3068993"/>
        <a:ext cx="3013722" cy="838437"/>
      </dsp:txXfrm>
    </dsp:sp>
    <dsp:sp modelId="{2366306B-E19A-49B8-9138-A03680CAEEA3}">
      <dsp:nvSpPr>
        <dsp:cNvPr id="0" name=""/>
        <dsp:cNvSpPr/>
      </dsp:nvSpPr>
      <dsp:spPr>
        <a:xfrm>
          <a:off x="1176562" y="4057210"/>
          <a:ext cx="3938928" cy="89060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Wordcloud</a:t>
          </a:r>
        </a:p>
      </dsp:txBody>
      <dsp:txXfrm>
        <a:off x="1202647" y="4083295"/>
        <a:ext cx="3013722" cy="838437"/>
      </dsp:txXfrm>
    </dsp:sp>
    <dsp:sp modelId="{969E6F30-16D5-4561-8AD3-27E38E58CB50}">
      <dsp:nvSpPr>
        <dsp:cNvPr id="0" name=""/>
        <dsp:cNvSpPr/>
      </dsp:nvSpPr>
      <dsp:spPr>
        <a:xfrm>
          <a:off x="3360033" y="650638"/>
          <a:ext cx="578894" cy="5788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490284" y="650638"/>
        <a:ext cx="318392" cy="435618"/>
      </dsp:txXfrm>
    </dsp:sp>
    <dsp:sp modelId="{1BDA3F2F-FC39-497E-BF9F-846F1FA4773C}">
      <dsp:nvSpPr>
        <dsp:cNvPr id="0" name=""/>
        <dsp:cNvSpPr/>
      </dsp:nvSpPr>
      <dsp:spPr>
        <a:xfrm>
          <a:off x="3654174" y="1664940"/>
          <a:ext cx="578894" cy="5788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784425" y="1664940"/>
        <a:ext cx="318392" cy="435618"/>
      </dsp:txXfrm>
    </dsp:sp>
    <dsp:sp modelId="{81C49757-518D-43CF-B6F1-50CFF88A40F5}">
      <dsp:nvSpPr>
        <dsp:cNvPr id="0" name=""/>
        <dsp:cNvSpPr/>
      </dsp:nvSpPr>
      <dsp:spPr>
        <a:xfrm>
          <a:off x="3948314" y="2664399"/>
          <a:ext cx="578894" cy="5788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078565" y="2664399"/>
        <a:ext cx="318392" cy="435618"/>
      </dsp:txXfrm>
    </dsp:sp>
    <dsp:sp modelId="{1E842EED-46EC-4DFE-A0E2-46C825726FD5}">
      <dsp:nvSpPr>
        <dsp:cNvPr id="0" name=""/>
        <dsp:cNvSpPr/>
      </dsp:nvSpPr>
      <dsp:spPr>
        <a:xfrm>
          <a:off x="4242455" y="3688598"/>
          <a:ext cx="578894" cy="57889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372706" y="3688598"/>
        <a:ext cx="318392" cy="435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194FF-BD5F-4973-9ACF-F2656A7D3E45}">
      <dsp:nvSpPr>
        <dsp:cNvPr id="0" name=""/>
        <dsp:cNvSpPr/>
      </dsp:nvSpPr>
      <dsp:spPr>
        <a:xfrm>
          <a:off x="0" y="69847"/>
          <a:ext cx="6492875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Predicting only</a:t>
          </a:r>
        </a:p>
      </dsp:txBody>
      <dsp:txXfrm>
        <a:off x="31613" y="101460"/>
        <a:ext cx="6429649" cy="584369"/>
      </dsp:txXfrm>
    </dsp:sp>
    <dsp:sp modelId="{051339ED-F32D-4FAC-A519-300AC65791AE}">
      <dsp:nvSpPr>
        <dsp:cNvPr id="0" name=""/>
        <dsp:cNvSpPr/>
      </dsp:nvSpPr>
      <dsp:spPr>
        <a:xfrm>
          <a:off x="0" y="717442"/>
          <a:ext cx="64928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solidFill>
                <a:srgbClr val="FF0000"/>
              </a:solidFill>
            </a:rPr>
            <a:t>Either success or not</a:t>
          </a:r>
        </a:p>
      </dsp:txBody>
      <dsp:txXfrm>
        <a:off x="0" y="717442"/>
        <a:ext cx="6492875" cy="447120"/>
      </dsp:txXfrm>
    </dsp:sp>
    <dsp:sp modelId="{CB81DAFD-3454-4E00-9707-D8A7E66AC07B}">
      <dsp:nvSpPr>
        <dsp:cNvPr id="0" name=""/>
        <dsp:cNvSpPr/>
      </dsp:nvSpPr>
      <dsp:spPr>
        <a:xfrm>
          <a:off x="0" y="1164562"/>
          <a:ext cx="6492875" cy="64759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Logistic Regression</a:t>
          </a:r>
        </a:p>
      </dsp:txBody>
      <dsp:txXfrm>
        <a:off x="31613" y="1196175"/>
        <a:ext cx="6429649" cy="584369"/>
      </dsp:txXfrm>
    </dsp:sp>
    <dsp:sp modelId="{BE8C4484-86A9-4480-9017-30D07D277C5E}">
      <dsp:nvSpPr>
        <dsp:cNvPr id="0" name=""/>
        <dsp:cNvSpPr/>
      </dsp:nvSpPr>
      <dsp:spPr>
        <a:xfrm>
          <a:off x="0" y="1812157"/>
          <a:ext cx="64928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84% accuracy</a:t>
          </a:r>
        </a:p>
      </dsp:txBody>
      <dsp:txXfrm>
        <a:off x="0" y="1812157"/>
        <a:ext cx="6492875" cy="447120"/>
      </dsp:txXfrm>
    </dsp:sp>
    <dsp:sp modelId="{F4285611-89E3-44C9-966E-1536F2848243}">
      <dsp:nvSpPr>
        <dsp:cNvPr id="0" name=""/>
        <dsp:cNvSpPr/>
      </dsp:nvSpPr>
      <dsp:spPr>
        <a:xfrm>
          <a:off x="0" y="2259277"/>
          <a:ext cx="6492875" cy="64759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RandomForest</a:t>
          </a:r>
        </a:p>
      </dsp:txBody>
      <dsp:txXfrm>
        <a:off x="31613" y="2290890"/>
        <a:ext cx="6429649" cy="584369"/>
      </dsp:txXfrm>
    </dsp:sp>
    <dsp:sp modelId="{08F0862F-7413-472A-86D9-883BC6D89B0B}">
      <dsp:nvSpPr>
        <dsp:cNvPr id="0" name=""/>
        <dsp:cNvSpPr/>
      </dsp:nvSpPr>
      <dsp:spPr>
        <a:xfrm>
          <a:off x="0" y="2906872"/>
          <a:ext cx="64928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85% accuracy</a:t>
          </a:r>
        </a:p>
      </dsp:txBody>
      <dsp:txXfrm>
        <a:off x="0" y="2906872"/>
        <a:ext cx="6492875" cy="447120"/>
      </dsp:txXfrm>
    </dsp:sp>
    <dsp:sp modelId="{F4E2E024-A095-4D9C-BF01-43BBCB398096}">
      <dsp:nvSpPr>
        <dsp:cNvPr id="0" name=""/>
        <dsp:cNvSpPr/>
      </dsp:nvSpPr>
      <dsp:spPr>
        <a:xfrm>
          <a:off x="0" y="3353992"/>
          <a:ext cx="6492875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Wordcloud</a:t>
          </a:r>
        </a:p>
      </dsp:txBody>
      <dsp:txXfrm>
        <a:off x="31613" y="3385605"/>
        <a:ext cx="6429649" cy="584369"/>
      </dsp:txXfrm>
    </dsp:sp>
    <dsp:sp modelId="{A381EF9C-5A83-457E-B037-78A5C3E727DB}">
      <dsp:nvSpPr>
        <dsp:cNvPr id="0" name=""/>
        <dsp:cNvSpPr/>
      </dsp:nvSpPr>
      <dsp:spPr>
        <a:xfrm>
          <a:off x="0" y="4001587"/>
          <a:ext cx="6492875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30% accuracy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Adding detailed descriptions could improve the accuracy</a:t>
          </a:r>
        </a:p>
      </dsp:txBody>
      <dsp:txXfrm>
        <a:off x="0" y="4001587"/>
        <a:ext cx="6492875" cy="1033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A5986-203C-4373-AF8E-D23BEC94BBA7}">
      <dsp:nvSpPr>
        <dsp:cNvPr id="0" name=""/>
        <dsp:cNvSpPr/>
      </dsp:nvSpPr>
      <dsp:spPr>
        <a:xfrm>
          <a:off x="2759550" y="69439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3551" y="737277"/>
        <a:ext cx="28347" cy="5669"/>
      </dsp:txXfrm>
    </dsp:sp>
    <dsp:sp modelId="{37ADE11B-0E15-49FA-8206-F81B510B33B9}">
      <dsp:nvSpPr>
        <dsp:cNvPr id="0" name=""/>
        <dsp:cNvSpPr/>
      </dsp:nvSpPr>
      <dsp:spPr>
        <a:xfrm>
          <a:off x="296350" y="612"/>
          <a:ext cx="2464999" cy="1478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Monday or Friday in August </a:t>
          </a:r>
        </a:p>
      </dsp:txBody>
      <dsp:txXfrm>
        <a:off x="296350" y="612"/>
        <a:ext cx="2464999" cy="1478999"/>
      </dsp:txXfrm>
    </dsp:sp>
    <dsp:sp modelId="{239A1430-E878-4995-BE07-AD49CF43CA6A}">
      <dsp:nvSpPr>
        <dsp:cNvPr id="0" name=""/>
        <dsp:cNvSpPr/>
      </dsp:nvSpPr>
      <dsp:spPr>
        <a:xfrm>
          <a:off x="1528850" y="147781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67712" y="1743152"/>
        <a:ext cx="154225" cy="5669"/>
      </dsp:txXfrm>
    </dsp:sp>
    <dsp:sp modelId="{13DCFE09-1450-4A73-97DD-0B3651D3D514}">
      <dsp:nvSpPr>
        <dsp:cNvPr id="0" name=""/>
        <dsp:cNvSpPr/>
      </dsp:nvSpPr>
      <dsp:spPr>
        <a:xfrm>
          <a:off x="3328299" y="612"/>
          <a:ext cx="2464999" cy="1478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Games, </a:t>
          </a:r>
          <a:r>
            <a:rPr lang="en-US" sz="1900" kern="1200" dirty="0" err="1"/>
            <a:t>Dance&amp;Music</a:t>
          </a:r>
          <a:r>
            <a:rPr lang="en-US" sz="1900" kern="1200" dirty="0"/>
            <a:t>, Comics, Printing, </a:t>
          </a:r>
          <a:r>
            <a:rPr lang="en-US" sz="1900" kern="1200" dirty="0" err="1"/>
            <a:t>Radio&amp;Podcasts</a:t>
          </a:r>
          <a:r>
            <a:rPr lang="en-US" sz="1900" kern="1200" dirty="0"/>
            <a:t>, </a:t>
          </a:r>
          <a:r>
            <a:rPr lang="en-US" sz="1900" kern="1200" dirty="0" err="1"/>
            <a:t>Art&amp;Design</a:t>
          </a:r>
          <a:endParaRPr lang="en-US" sz="1900" kern="1200" dirty="0"/>
        </a:p>
      </dsp:txBody>
      <dsp:txXfrm>
        <a:off x="3328299" y="612"/>
        <a:ext cx="2464999" cy="1478999"/>
      </dsp:txXfrm>
    </dsp:sp>
    <dsp:sp modelId="{0F8DEC2B-7C94-49ED-80F9-01BDEE7FDDB6}">
      <dsp:nvSpPr>
        <dsp:cNvPr id="0" name=""/>
        <dsp:cNvSpPr/>
      </dsp:nvSpPr>
      <dsp:spPr>
        <a:xfrm>
          <a:off x="2759550" y="2740342"/>
          <a:ext cx="53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34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3551" y="2783227"/>
        <a:ext cx="28347" cy="5669"/>
      </dsp:txXfrm>
    </dsp:sp>
    <dsp:sp modelId="{96E690CA-F9F3-473E-8A11-E556D53783EB}">
      <dsp:nvSpPr>
        <dsp:cNvPr id="0" name=""/>
        <dsp:cNvSpPr/>
      </dsp:nvSpPr>
      <dsp:spPr>
        <a:xfrm>
          <a:off x="296350" y="2046562"/>
          <a:ext cx="2464999" cy="14789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the words “album” “film” “new” “book” “game”</a:t>
          </a:r>
        </a:p>
      </dsp:txBody>
      <dsp:txXfrm>
        <a:off x="296350" y="2046562"/>
        <a:ext cx="2464999" cy="1478999"/>
      </dsp:txXfrm>
    </dsp:sp>
    <dsp:sp modelId="{10F7CF0F-4815-4F6D-ABB6-755DE61DE74D}">
      <dsp:nvSpPr>
        <dsp:cNvPr id="0" name=""/>
        <dsp:cNvSpPr/>
      </dsp:nvSpPr>
      <dsp:spPr>
        <a:xfrm>
          <a:off x="1528850" y="3523762"/>
          <a:ext cx="3031949" cy="536349"/>
        </a:xfrm>
        <a:custGeom>
          <a:avLst/>
          <a:gdLst/>
          <a:ahLst/>
          <a:cxnLst/>
          <a:rect l="0" t="0" r="0" b="0"/>
          <a:pathLst>
            <a:path>
              <a:moveTo>
                <a:pt x="3031949" y="0"/>
              </a:moveTo>
              <a:lnTo>
                <a:pt x="3031949" y="285274"/>
              </a:lnTo>
              <a:lnTo>
                <a:pt x="0" y="285274"/>
              </a:lnTo>
              <a:lnTo>
                <a:pt x="0" y="53634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67712" y="3789102"/>
        <a:ext cx="154225" cy="5669"/>
      </dsp:txXfrm>
    </dsp:sp>
    <dsp:sp modelId="{A8A59D77-125B-44AC-976F-55CF96FF92AB}">
      <dsp:nvSpPr>
        <dsp:cNvPr id="0" name=""/>
        <dsp:cNvSpPr/>
      </dsp:nvSpPr>
      <dsp:spPr>
        <a:xfrm>
          <a:off x="3328299" y="2046562"/>
          <a:ext cx="2464999" cy="1478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Ask for a small amount</a:t>
          </a:r>
        </a:p>
      </dsp:txBody>
      <dsp:txXfrm>
        <a:off x="3328299" y="2046562"/>
        <a:ext cx="2464999" cy="1478999"/>
      </dsp:txXfrm>
    </dsp:sp>
    <dsp:sp modelId="{1BFE288B-1A2C-45D7-9B40-B93A4910AFE8}">
      <dsp:nvSpPr>
        <dsp:cNvPr id="0" name=""/>
        <dsp:cNvSpPr/>
      </dsp:nvSpPr>
      <dsp:spPr>
        <a:xfrm>
          <a:off x="296350" y="4092512"/>
          <a:ext cx="2464999" cy="14789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7" tIns="126787" rIns="120787" bIns="12678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Chance of succeeding is at about 85%</a:t>
          </a:r>
        </a:p>
      </dsp:txBody>
      <dsp:txXfrm>
        <a:off x="296350" y="4092512"/>
        <a:ext cx="2464999" cy="147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9F89-2F9A-4DAC-852B-6F86F0DC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A7255-1DA7-498C-A4F8-D4865555A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75A3-6964-4F31-A7EE-AA012F21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7CA3-24E6-44B7-A608-DE2F875C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6B4A-1622-488E-BBB1-A91F5C06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463A-38F1-4D85-A570-395E934A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8E256-1427-4C1D-AEF0-16B67890D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205E-14FB-41BD-90B3-AF9F5E7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F65E-1C13-4B26-B872-02EACD3C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56C6-5DD1-45D5-BAB5-6DF1B9FF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5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C97AC-707F-4388-9DF5-3CC0D0D41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AFEB6-9FA8-440F-92C5-75EEBC5B2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C3667-6874-43B8-AB79-E1D88B53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2F82-9048-4CD4-8B32-40EE6288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87C83-7DA0-4EA1-9C48-08E1856F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9A29-5E04-4BB0-BF32-FEB7E9DF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A771-AD60-4847-929E-5F33254B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C56B-743E-43DB-9CC9-B4480205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9C3E0-0637-4069-A75D-A70E56ED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8AB0-533D-474A-B3C9-FE47CDBE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1BC9-07CA-4A17-BFEE-663BBDD9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E0419-A11C-4341-93F0-CCD3B558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952A-F6C6-41F4-9A88-05864A0E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A390-7DBA-4AED-941A-51CDF91E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032E-E6AB-4595-8A9C-9580D436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4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BB1B-4E2F-430F-84DC-D3111991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3EAE-048C-4339-98D6-1B4EE5259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7269A-5AC7-495D-9D47-B5CCFE261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ED31D-2B6D-4B76-85A2-A1C7A152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BBE3F-7639-4F49-A704-6939F8E7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AE06D-71B0-4886-A4B8-7FDFCECB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D8E7-A6C9-4D8F-9DAD-9ACF82B2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2AE0-F9AB-4A26-BC36-86347E8E3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80401-7C51-420B-A57F-A4BAD8AE7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31F22-EB76-40D7-BEC1-089CBB531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3D287-4ADF-41AD-B65F-7487C8C94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DF317-C1AE-4C5F-B69A-3ED2ED0B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D5FD5-802C-4E88-98A0-95A2E44A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644D0-E0F1-4C30-B298-6411E0B4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36CB-2211-4615-AA9E-35D26C12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25140-38AD-4E23-8C7B-6F50F270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F72B4-EBE7-4BFB-8336-41962E82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4C86E-E887-4C28-9BFC-31DA02E8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5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8AE34-5CE0-4ACF-8652-575CBA0F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4AEFD-75FA-438B-B8DB-E8A9E985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6DF39-D470-4CC3-8838-6ABF8495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7C37-5272-4F23-BF06-CD3D9E16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1566-2E2E-465D-8C34-ECD4EF1D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5EBCB-3B77-403B-B735-FCC825C3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74C88-1A50-4056-82B9-4618577D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56AF6-6799-4DAC-A731-44F826B8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744B5-58D5-4DA6-909F-818DAC84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56F9-93C3-4D05-B3FB-5F0FC859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23BDD-2D18-48C5-B5EF-A03A33BA2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223DA-6888-4EDF-9B62-DE6440A55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E5D9-C287-4293-ABA3-5F096DBF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D75B0-6539-4849-865A-A27EF070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64AFB-E87C-4CF2-AA85-9B7245FB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A9EE1-A696-4075-AE71-E3257F78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0976-7BE0-486D-8386-41C5EEA8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29C0-229D-4767-8CF2-A104476E5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1940-8A8C-4C59-ABFA-EBA99A0456C7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2557-7EA7-4C8A-8432-F2FFB0E8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58A57-4751-47DA-B957-9A95C0FE8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486FD-AC6A-42C5-931B-66C1E8877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emical/kickstarter-projects/version/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6AA6084-3829-436C-A1AA-5C97EF767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Tuncay Dogan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9FD21-4017-44DB-AEE3-64E86EC9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Kickstarter Projects Analysis</a:t>
            </a:r>
          </a:p>
        </p:txBody>
      </p:sp>
    </p:spTree>
    <p:extLst>
      <p:ext uri="{BB962C8B-B14F-4D97-AF65-F5344CB8AC3E}">
        <p14:creationId xmlns:p14="http://schemas.microsoft.com/office/powerpoint/2010/main" val="2258186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F03A-71F0-4344-A949-0C909FCE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Excess funding by weekday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CF6FDC2-0358-42FF-80F3-8686B3AAB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" r="2" b="564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7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44E3D-91F4-408C-9B1D-728CEFEE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333" y="5489980"/>
            <a:ext cx="6432472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dirty="0" err="1">
                <a:solidFill>
                  <a:srgbClr val="000000"/>
                </a:solidFill>
              </a:rPr>
              <a:t>WordCloud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90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A3276C-6509-43CE-A61E-893F8D257A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" r="1" b="1130"/>
          <a:stretch/>
        </p:blipFill>
        <p:spPr>
          <a:xfrm>
            <a:off x="2410556" y="127501"/>
            <a:ext cx="1752785" cy="1525402"/>
          </a:xfrm>
          <a:prstGeom prst="rect">
            <a:avLst/>
          </a:prstGeom>
        </p:spPr>
      </p:pic>
      <p:sp>
        <p:nvSpPr>
          <p:cNvPr id="92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BEBA75-40F8-4BD1-AC47-CA343022AE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7"/>
          <a:stretch/>
        </p:blipFill>
        <p:spPr>
          <a:xfrm>
            <a:off x="7097885" y="-91440"/>
            <a:ext cx="5094115" cy="5424247"/>
          </a:xfrm>
          <a:prstGeom prst="rect">
            <a:avLst/>
          </a:prstGeom>
        </p:spPr>
      </p:pic>
      <p:pic>
        <p:nvPicPr>
          <p:cNvPr id="45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6DFF8F-A92B-4387-95EB-112FDF8079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6" r="1" b="22451"/>
          <a:stretch/>
        </p:blipFill>
        <p:spPr>
          <a:xfrm>
            <a:off x="272495" y="3889745"/>
            <a:ext cx="2639607" cy="2243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A9115A-19A9-4794-B65A-B3F7253321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" b="11"/>
          <a:stretch/>
        </p:blipFill>
        <p:spPr>
          <a:xfrm>
            <a:off x="3085854" y="1780402"/>
            <a:ext cx="5240816" cy="50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4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3B74F1-7A0B-426F-83F2-68B13A81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Predict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9487E32-631E-4DEB-8C1B-B5263C0CC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1719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27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51F34-9A5E-4BBF-9B98-D79DBBCC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233772-F953-4CDF-9589-13DCEC240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02873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86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00571-617E-42DA-8DC7-FF20C5DC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5E8B-5A5D-4B33-8E11-45CA90FC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b="1" i="1" u="sng" dirty="0">
                <a:solidFill>
                  <a:srgbClr val="000000"/>
                </a:solidFill>
                <a:hlinkClick r:id="rId3"/>
              </a:rPr>
              <a:t>https://www.kaggle.com/kemical/kickstarter-projects/version/7</a:t>
            </a:r>
            <a:endParaRPr lang="en-US" sz="2000" b="1" i="1" u="sng" dirty="0">
              <a:solidFill>
                <a:srgbClr val="000000"/>
              </a:solidFill>
            </a:endParaRPr>
          </a:p>
          <a:p>
            <a:endParaRPr lang="en-US" sz="2000" b="1" i="1" u="sng" dirty="0">
              <a:solidFill>
                <a:srgbClr val="000000"/>
              </a:solidFill>
            </a:endParaRPr>
          </a:p>
          <a:p>
            <a:r>
              <a:rPr lang="en-US" sz="2000" b="1" i="1" dirty="0">
                <a:solidFill>
                  <a:srgbClr val="000000"/>
                </a:solidFill>
              </a:rPr>
              <a:t>378661 observations and 25 variables</a:t>
            </a:r>
          </a:p>
          <a:p>
            <a:r>
              <a:rPr lang="en-US" sz="2000" b="1" i="1" dirty="0">
                <a:solidFill>
                  <a:srgbClr val="000000"/>
                </a:solidFill>
              </a:rPr>
              <a:t>15 main and 159 sub-categories</a:t>
            </a:r>
          </a:p>
          <a:p>
            <a:r>
              <a:rPr lang="en-US" sz="2000" b="1" i="1" dirty="0">
                <a:solidFill>
                  <a:srgbClr val="000000"/>
                </a:solidFill>
              </a:rPr>
              <a:t>14 currencies</a:t>
            </a:r>
          </a:p>
          <a:p>
            <a:r>
              <a:rPr lang="en-US" sz="2000" b="1" i="1" dirty="0">
                <a:solidFill>
                  <a:srgbClr val="000000"/>
                </a:solidFill>
              </a:rPr>
              <a:t>23 Countries </a:t>
            </a:r>
          </a:p>
          <a:p>
            <a:r>
              <a:rPr lang="en-US" sz="2000" b="1" i="1" dirty="0">
                <a:solidFill>
                  <a:srgbClr val="000000"/>
                </a:solidFill>
              </a:rPr>
              <a:t>Additional columns created</a:t>
            </a:r>
          </a:p>
          <a:p>
            <a:pPr lvl="1"/>
            <a:r>
              <a:rPr lang="en-US" sz="2000" b="1" i="1" dirty="0">
                <a:solidFill>
                  <a:srgbClr val="000000"/>
                </a:solidFill>
              </a:rPr>
              <a:t>Excess pledge</a:t>
            </a:r>
          </a:p>
          <a:p>
            <a:pPr lvl="1"/>
            <a:r>
              <a:rPr lang="en-US" sz="2000" b="1" i="1" dirty="0">
                <a:solidFill>
                  <a:srgbClr val="000000"/>
                </a:solidFill>
              </a:rPr>
              <a:t>Most backed</a:t>
            </a:r>
          </a:p>
          <a:p>
            <a:pPr lvl="1"/>
            <a:r>
              <a:rPr lang="en-US" sz="2000" b="1" i="1" dirty="0">
                <a:solidFill>
                  <a:srgbClr val="000000"/>
                </a:solidFill>
              </a:rPr>
              <a:t>Timestamp break-down</a:t>
            </a:r>
          </a:p>
          <a:p>
            <a:pPr lvl="1"/>
            <a:r>
              <a:rPr lang="en-US" sz="2000" b="1" i="1" dirty="0">
                <a:solidFill>
                  <a:srgbClr val="000000"/>
                </a:solidFill>
              </a:rPr>
              <a:t>Total days </a:t>
            </a:r>
          </a:p>
          <a:p>
            <a:pPr lvl="1"/>
            <a:r>
              <a:rPr lang="en-US" sz="2000" b="1" i="1" dirty="0">
                <a:solidFill>
                  <a:srgbClr val="000000"/>
                </a:solidFill>
              </a:rPr>
              <a:t>States of the project: success, fail, canceled, live, suspended, undefined</a:t>
            </a:r>
          </a:p>
          <a:p>
            <a:endParaRPr lang="en-US" sz="2000" b="1" i="1" dirty="0">
              <a:solidFill>
                <a:srgbClr val="000000"/>
              </a:solidFill>
            </a:endParaRPr>
          </a:p>
          <a:p>
            <a:endParaRPr lang="en-US" sz="2000" b="1" i="1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4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0446CC-E1B1-4ADC-8C52-BA710326C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>
          <a:xfrm>
            <a:off x="795141" y="1533505"/>
            <a:ext cx="6739513" cy="3790989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3E41278-59AC-4EC6-B1D3-35EFC8549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542939"/>
            <a:ext cx="3053039" cy="3674981"/>
          </a:xfrm>
        </p:spPr>
        <p:txBody>
          <a:bodyPr>
            <a:normAutofit/>
          </a:bodyPr>
          <a:lstStyle/>
          <a:p>
            <a:r>
              <a:rPr lang="en-US" sz="1800"/>
              <a:t>Excess pledge by main cetegory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230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2CE516-6504-4C79-AF68-827387C6B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" r="1" b="1"/>
          <a:stretch/>
        </p:blipFill>
        <p:spPr>
          <a:xfrm>
            <a:off x="795141" y="2139100"/>
            <a:ext cx="6739513" cy="25798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137DC4-275D-46D1-8C15-132025F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542939"/>
            <a:ext cx="3053039" cy="3674981"/>
          </a:xfrm>
        </p:spPr>
        <p:txBody>
          <a:bodyPr>
            <a:normAutofit/>
          </a:bodyPr>
          <a:lstStyle/>
          <a:p>
            <a:r>
              <a:rPr lang="en-US" sz="1800"/>
              <a:t>Excess pledge by sub-category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992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B9643-2042-4387-B351-8DD28A6C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Country and Currency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0C57A6-7AB9-467C-A2D3-530CC2A3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53" y="2350458"/>
            <a:ext cx="1742644" cy="40739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F242AE-8A97-4A91-976A-5F0D15E70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300" y="2350458"/>
            <a:ext cx="1586941" cy="38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3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315FE-9686-49F4-88A8-96629258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Visual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2D97DC6-2B2B-4D8D-A46B-4045DC8D1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986292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634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854E-F4E4-4932-9F47-B4B4CE6D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Categories by average excess funding</a:t>
            </a:r>
            <a:br>
              <a:rPr lang="en-US"/>
            </a:br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FC078AE-3A44-4827-8CFF-C7C755BCD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" r="2" b="7326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3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4E0C-3F65-4D32-99EC-8D4595D5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Sub-Categories by average excess funding</a:t>
            </a:r>
            <a:br>
              <a:rPr lang="en-US" sz="4100" dirty="0"/>
            </a:br>
            <a:endParaRPr lang="en-US" sz="41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D313657-8F2D-44D5-A99B-CED811C11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 r="2" b="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5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D619-1F0A-470A-8DDB-D2AA9D13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Excess funding by month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CAFB0CD-B191-4372-9A8B-010C3926D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1" r="2" b="197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190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Kickstarter Projects Analysis</vt:lpstr>
      <vt:lpstr>Explore</vt:lpstr>
      <vt:lpstr>PowerPoint Presentation</vt:lpstr>
      <vt:lpstr>PowerPoint Presentation</vt:lpstr>
      <vt:lpstr>Country and Currency</vt:lpstr>
      <vt:lpstr>Visual</vt:lpstr>
      <vt:lpstr>Categories by average excess funding </vt:lpstr>
      <vt:lpstr>Sub-Categories by average excess funding </vt:lpstr>
      <vt:lpstr>Excess funding by month</vt:lpstr>
      <vt:lpstr>Excess funding by weekday</vt:lpstr>
      <vt:lpstr>WordCloud</vt:lpstr>
      <vt:lpstr>Predict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Projects Analysis</dc:title>
  <dc:creator>tuncay dogan</dc:creator>
  <cp:lastModifiedBy>tuncay dogan</cp:lastModifiedBy>
  <cp:revision>5</cp:revision>
  <dcterms:created xsi:type="dcterms:W3CDTF">2019-04-29T04:28:47Z</dcterms:created>
  <dcterms:modified xsi:type="dcterms:W3CDTF">2019-05-06T19:50:06Z</dcterms:modified>
</cp:coreProperties>
</file>