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033dc5d58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033dc5d58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1033dc5d58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1033dc5d58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033dc5d58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1033dc5d58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1033dc5d58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1033dc5d58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033dc5d58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033dc5d58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033dc5d58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1033dc5d58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033dc5d5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033dc5d5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033dc5d58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033dc5d58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033dc5d58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033dc5d58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033dc5d58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033dc5d58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033dc5d58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1033dc5d58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1033dc5d58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1033dc5d58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Sistem Prediksi Gaji Karyawan Berdasarkan Lama Waktu Kerja Menggunakan Metode Linear Regression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423673" y="3721600"/>
            <a:ext cx="4089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Risqi Wahyu Permana 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Herliansyah Bagus Priambodo2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32" name="Google Shape;2432;p42"/>
          <p:cNvSpPr txBox="1"/>
          <p:nvPr>
            <p:ph idx="1" type="subTitle"/>
          </p:nvPr>
        </p:nvSpPr>
        <p:spPr>
          <a:xfrm>
            <a:off x="1098075" y="3264725"/>
            <a:ext cx="69570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Membagi dataset menjadi data train dan test menggunakan fungsi train_test_split dengan ratio 7:3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itu mengubah shape setiap variable agar nantinya dapat dioperasikan dengan model.</a:t>
            </a:r>
            <a:endParaRPr/>
          </a:p>
        </p:txBody>
      </p:sp>
      <p:pic>
        <p:nvPicPr>
          <p:cNvPr id="2433" name="Google Shape;24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350625"/>
            <a:ext cx="70580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39" name="Google Shape;2439;p43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model serta mentrainingnya dengan fungsi fit()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itu menampilkan nilai coef dan intercept untuk mencari nilai a dan b sesuai dengan rumus regresi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 a + b.x</a:t>
            </a:r>
            <a:endParaRPr/>
          </a:p>
        </p:txBody>
      </p:sp>
      <p:pic>
        <p:nvPicPr>
          <p:cNvPr id="2440" name="Google Shape;24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25" y="1368140"/>
            <a:ext cx="2981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4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46" name="Google Shape;2446;p44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nilai akurasi model dengan fungsi score()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Serta memplot hasil prediksi dengan scatter plot</a:t>
            </a:r>
            <a:endParaRPr/>
          </a:p>
        </p:txBody>
      </p:sp>
      <p:pic>
        <p:nvPicPr>
          <p:cNvPr id="2447" name="Google Shape;24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5" y="1235728"/>
            <a:ext cx="2324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5" y="2089403"/>
            <a:ext cx="3874023" cy="271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54" name="Google Shape;2454;p45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Mencoba melakukan prediksi untuk beberapa tahun kerja.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akan sesuai dengan rumus regresi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a + b.x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Dimana x adalah variable lama waktu kerja.</a:t>
            </a:r>
            <a:endParaRPr/>
          </a:p>
        </p:txBody>
      </p:sp>
      <p:pic>
        <p:nvPicPr>
          <p:cNvPr id="2455" name="Google Shape;24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00" y="1412824"/>
            <a:ext cx="2883975" cy="32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61" name="Google Shape;2461;p46"/>
          <p:cNvSpPr txBox="1"/>
          <p:nvPr>
            <p:ph idx="1" type="subTitle"/>
          </p:nvPr>
        </p:nvSpPr>
        <p:spPr>
          <a:xfrm>
            <a:off x="1098075" y="3264725"/>
            <a:ext cx="69570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hasil uji akurasi dengan MSE, RMSE, dan MAPE.</a:t>
            </a:r>
            <a:endParaRPr/>
          </a:p>
        </p:txBody>
      </p:sp>
      <p:pic>
        <p:nvPicPr>
          <p:cNvPr id="2462" name="Google Shape;24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213865"/>
            <a:ext cx="75628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4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2468" name="Google Shape;2468;p47"/>
          <p:cNvSpPr txBox="1"/>
          <p:nvPr>
            <p:ph idx="1" type="subTitle"/>
          </p:nvPr>
        </p:nvSpPr>
        <p:spPr>
          <a:xfrm>
            <a:off x="958200" y="1491350"/>
            <a:ext cx="72276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penelitian yang telah dilakukan, dapat disimpulkan penulis mendapatkan hasil prediksi yang tinggi. Hal ini dibuktikan oleh nilai akurasi model yang didapatkan sebesar 94% serta dibuktikan dengan hasil MSE, RMSE, dan MAPE yang telah memenuhi standar pengujian. Hal ini juga dibuktikan dengan nilai korelasi data yang tinggi.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4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 could describe the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topic of the section here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146" name="Google Shape;2146;p35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Besar gaji seorang karyawan seringkali dipengaruhi oleh lama waktu kerja. Semakin lama seorang karyawan bekerja, biasanya gajinya akan mengalami kenaikan atau semakin tinggi, begitupun sebaliknya.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 Linear dapat digunakan untuk melakukan prediksi gaji karyawan berdasarkan waktu lama seorang karyawan tersebut bekerja.</a:t>
            </a:r>
            <a:endParaRPr/>
          </a:p>
        </p:txBody>
      </p:sp>
      <p:grpSp>
        <p:nvGrpSpPr>
          <p:cNvPr id="2147" name="Google Shape;2147;p35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148" name="Google Shape;2148;p35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2390" name="Google Shape;2390;p36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Studi Literatur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Pengumpulan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Pre-Processing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Predict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Uji MSE, RMSE, MAPE</a:t>
            </a:r>
            <a:endParaRPr/>
          </a:p>
        </p:txBody>
      </p:sp>
      <p:pic>
        <p:nvPicPr>
          <p:cNvPr id="2391" name="Google Shape;23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00" y="1177900"/>
            <a:ext cx="977600" cy="36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397" name="Google Shape;2397;p37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library dan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Serta membuat variable X dan y untuk mewakili kolom YearsExperience dan Salary.</a:t>
            </a:r>
            <a:endParaRPr/>
          </a:p>
        </p:txBody>
      </p:sp>
      <p:pic>
        <p:nvPicPr>
          <p:cNvPr id="2398" name="Google Shape;2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509703"/>
            <a:ext cx="41338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04" name="Google Shape;2404;p3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Mencoba menampilkan 5 data teratas dengan fungsi head()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itu mengecek apakah ada missing value pada data dengan fungsi isnull()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 ini dapat berpengaruh jika didalam dataset terdapat data yang kosong atau null.</a:t>
            </a:r>
            <a:endParaRPr/>
          </a:p>
        </p:txBody>
      </p:sp>
      <p:pic>
        <p:nvPicPr>
          <p:cNvPr id="2405" name="Google Shape;24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170303"/>
            <a:ext cx="28765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11" name="Google Shape;2411;p3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Exploratory Data Analysis yang berguna untuk mengetahui data dengan sekilas. Biasanya menunjukan nilai mean dan median serta persebaran data.</a:t>
            </a:r>
            <a:endParaRPr/>
          </a:p>
        </p:txBody>
      </p:sp>
      <p:pic>
        <p:nvPicPr>
          <p:cNvPr id="2412" name="Google Shape;24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5" y="1248828"/>
            <a:ext cx="4386076" cy="253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18" name="Google Shape;2418;p40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Memplot data dalam scatter plot</a:t>
            </a:r>
            <a:endParaRPr/>
          </a:p>
        </p:txBody>
      </p:sp>
      <p:pic>
        <p:nvPicPr>
          <p:cNvPr id="2419" name="Google Shape;2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" y="1052503"/>
            <a:ext cx="40862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4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2425" name="Google Shape;2425;p4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Mengetahui korelasi antar data YearsExperience dan Salary</a:t>
            </a:r>
            <a:endParaRPr/>
          </a:p>
        </p:txBody>
      </p:sp>
      <p:pic>
        <p:nvPicPr>
          <p:cNvPr id="2426" name="Google Shape;2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75" y="1392803"/>
            <a:ext cx="32670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