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99E"/>
    <a:srgbClr val="A8AAAC"/>
    <a:srgbClr val="B7002B"/>
    <a:srgbClr val="B60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3"/>
    <p:restoredTop sz="94656"/>
  </p:normalViewPr>
  <p:slideViewPr>
    <p:cSldViewPr snapToGrid="0" snapToObjects="1">
      <p:cViewPr varScale="1">
        <p:scale>
          <a:sx n="135" d="100"/>
          <a:sy n="135" d="100"/>
        </p:scale>
        <p:origin x="9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1CEDE-7D34-DB4D-88A5-F10722934366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0B3B8-603F-DE4A-88CE-BE1FA9E5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0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5D4-3312-E048-B978-E46C29F6E90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058F-031E-F94E-9FA7-143FACF6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6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5D4-3312-E048-B978-E46C29F6E90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058F-031E-F94E-9FA7-143FACF6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5D4-3312-E048-B978-E46C29F6E90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058F-031E-F94E-9FA7-143FACF6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5D4-3312-E048-B978-E46C29F6E90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058F-031E-F94E-9FA7-143FACF6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7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5D4-3312-E048-B978-E46C29F6E90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058F-031E-F94E-9FA7-143FACF6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8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5D4-3312-E048-B978-E46C29F6E90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058F-031E-F94E-9FA7-143FACF6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6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5D4-3312-E048-B978-E46C29F6E90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058F-031E-F94E-9FA7-143FACF6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5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5D4-3312-E048-B978-E46C29F6E90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058F-031E-F94E-9FA7-143FACF6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7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5D4-3312-E048-B978-E46C29F6E90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058F-031E-F94E-9FA7-143FACF6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5D4-3312-E048-B978-E46C29F6E90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058F-031E-F94E-9FA7-143FACF6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1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15D4-3312-E048-B978-E46C29F6E90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058F-031E-F94E-9FA7-143FACF6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6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15D4-3312-E048-B978-E46C29F6E90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B058F-031E-F94E-9FA7-143FACF6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7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521098" cy="2305283"/>
          </a:xfrm>
          <a:prstGeom prst="rect">
            <a:avLst/>
          </a:prstGeom>
          <a:solidFill>
            <a:srgbClr val="A8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8AAA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305282"/>
            <a:ext cx="1521098" cy="45527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7002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7549" y="1861094"/>
            <a:ext cx="8638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A8AAAC"/>
                </a:solidFill>
                <a:latin typeface="Arial" charset="0"/>
                <a:ea typeface="Arial" charset="0"/>
                <a:cs typeface="Arial" charset="0"/>
              </a:rPr>
              <a:t>Visualization Examples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7549" y="2844887"/>
            <a:ext cx="7585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Ted Pham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September 8</a:t>
            </a:r>
            <a:r>
              <a:rPr lang="en-US" sz="2400" baseline="30000" dirty="0"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125187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74" y="541234"/>
            <a:ext cx="11647887" cy="45719"/>
          </a:xfrm>
          <a:prstGeom prst="rect">
            <a:avLst/>
          </a:prstGeom>
          <a:solidFill>
            <a:srgbClr val="A8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8AAA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74" y="584775"/>
            <a:ext cx="11647887" cy="581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7002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74" y="18014"/>
            <a:ext cx="1076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Fracked Wells and Earthquakes (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Tableau)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50" y="842962"/>
            <a:ext cx="10058400" cy="572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5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74" y="541234"/>
            <a:ext cx="11647887" cy="45719"/>
          </a:xfrm>
          <a:prstGeom prst="rect">
            <a:avLst/>
          </a:prstGeom>
          <a:solidFill>
            <a:srgbClr val="A8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8AAA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74" y="584775"/>
            <a:ext cx="11647887" cy="581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7002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74" y="18014"/>
            <a:ext cx="1076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Fracked Wells and Earthquakes (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Tableau)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17" y="935038"/>
            <a:ext cx="10058400" cy="479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74" y="541234"/>
            <a:ext cx="11647887" cy="45719"/>
          </a:xfrm>
          <a:prstGeom prst="rect">
            <a:avLst/>
          </a:prstGeom>
          <a:solidFill>
            <a:srgbClr val="A8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8AAA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74" y="584775"/>
            <a:ext cx="11647887" cy="581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7002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74" y="18014"/>
            <a:ext cx="1076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Custom Dashboard from generated Data (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Splunk)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D8A0B7A-2494-4852-B2EB-DFF627562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686475"/>
            <a:ext cx="8394699" cy="59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74" y="541234"/>
            <a:ext cx="11647887" cy="45719"/>
          </a:xfrm>
          <a:prstGeom prst="rect">
            <a:avLst/>
          </a:prstGeom>
          <a:solidFill>
            <a:srgbClr val="A8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8AAA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74" y="584775"/>
            <a:ext cx="11647887" cy="581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7002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74" y="0"/>
            <a:ext cx="8638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Historical Temperature (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Python 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Matplotlib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07" y="967982"/>
            <a:ext cx="6551386" cy="550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0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74" y="541234"/>
            <a:ext cx="11647887" cy="45719"/>
          </a:xfrm>
          <a:prstGeom prst="rect">
            <a:avLst/>
          </a:prstGeom>
          <a:solidFill>
            <a:srgbClr val="A8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8AAA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74" y="584775"/>
            <a:ext cx="11647887" cy="581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7002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73" y="0"/>
            <a:ext cx="1076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Decision Boundaries on the number of centroids k (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Python)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32" y="868834"/>
            <a:ext cx="5685971" cy="56106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29513" y="4829175"/>
            <a:ext cx="372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Unsupervised learning algorithm using k-means to identify clusters</a:t>
            </a:r>
          </a:p>
          <a:p>
            <a:r>
              <a:rPr lang="en-US" dirty="0"/>
              <a:t>k represents the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192028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74" y="541234"/>
            <a:ext cx="11647887" cy="45719"/>
          </a:xfrm>
          <a:prstGeom prst="rect">
            <a:avLst/>
          </a:prstGeom>
          <a:solidFill>
            <a:srgbClr val="A8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8AAA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74" y="584775"/>
            <a:ext cx="11647887" cy="581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7002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73" y="0"/>
            <a:ext cx="1076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Fatalities from Driving (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 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ggplot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8"/>
          <a:stretch/>
        </p:blipFill>
        <p:spPr>
          <a:xfrm>
            <a:off x="1809750" y="1032516"/>
            <a:ext cx="8259055" cy="539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8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74" y="541234"/>
            <a:ext cx="11647887" cy="45719"/>
          </a:xfrm>
          <a:prstGeom prst="rect">
            <a:avLst/>
          </a:prstGeom>
          <a:solidFill>
            <a:srgbClr val="A8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8AAA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74" y="584775"/>
            <a:ext cx="11647887" cy="581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7002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73" y="0"/>
            <a:ext cx="1076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Fatalities from Driving (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 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ggplot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679355"/>
            <a:ext cx="9102725" cy="617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8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74" y="541234"/>
            <a:ext cx="11647887" cy="45719"/>
          </a:xfrm>
          <a:prstGeom prst="rect">
            <a:avLst/>
          </a:prstGeom>
          <a:solidFill>
            <a:srgbClr val="A8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8AAA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74" y="584775"/>
            <a:ext cx="11647887" cy="581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7002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73" y="0"/>
            <a:ext cx="1076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Fatalities from Driving (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 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ggplot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8" y="897565"/>
            <a:ext cx="8872538" cy="57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2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74" y="541234"/>
            <a:ext cx="11647887" cy="45719"/>
          </a:xfrm>
          <a:prstGeom prst="rect">
            <a:avLst/>
          </a:prstGeom>
          <a:solidFill>
            <a:srgbClr val="A8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8AAA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74" y="584775"/>
            <a:ext cx="11647887" cy="581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7002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74" y="18014"/>
            <a:ext cx="1076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IT Request Management Dashboard (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Tableau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1400174"/>
            <a:ext cx="5799775" cy="4636329"/>
          </a:xfrm>
          <a:prstGeom prst="rect">
            <a:avLst/>
          </a:prstGeom>
          <a:ln>
            <a:solidFill>
              <a:srgbClr val="A8AAAC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551" y="1400174"/>
            <a:ext cx="5870868" cy="4672012"/>
          </a:xfrm>
          <a:prstGeom prst="rect">
            <a:avLst/>
          </a:prstGeom>
          <a:ln>
            <a:solidFill>
              <a:srgbClr val="A8AAAC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60350" y="800100"/>
            <a:ext cx="216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All Priorities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8551" y="800100"/>
            <a:ext cx="216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Priorities 1,2,5</a:t>
            </a:r>
          </a:p>
        </p:txBody>
      </p:sp>
    </p:spTree>
    <p:extLst>
      <p:ext uri="{BB962C8B-B14F-4D97-AF65-F5344CB8AC3E}">
        <p14:creationId xmlns:p14="http://schemas.microsoft.com/office/powerpoint/2010/main" val="204842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74" y="541234"/>
            <a:ext cx="11647887" cy="45719"/>
          </a:xfrm>
          <a:prstGeom prst="rect">
            <a:avLst/>
          </a:prstGeom>
          <a:solidFill>
            <a:srgbClr val="A8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8AAA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74" y="584775"/>
            <a:ext cx="11647887" cy="581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7002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74" y="18014"/>
            <a:ext cx="1076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IT Request Management Dashboard (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Tableau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75" y="813824"/>
            <a:ext cx="7242175" cy="58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0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74" y="541234"/>
            <a:ext cx="11647887" cy="45719"/>
          </a:xfrm>
          <a:prstGeom prst="rect">
            <a:avLst/>
          </a:prstGeom>
          <a:solidFill>
            <a:srgbClr val="A8A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8AAA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74" y="584775"/>
            <a:ext cx="11647887" cy="581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7002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74" y="18014"/>
            <a:ext cx="1076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Fracked Wells and Earthquakes (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Tableau)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857250"/>
            <a:ext cx="10058400" cy="569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3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107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Pham</dc:creator>
  <cp:lastModifiedBy>Ted Pham</cp:lastModifiedBy>
  <cp:revision>10</cp:revision>
  <cp:lastPrinted>2017-08-23T21:50:26Z</cp:lastPrinted>
  <dcterms:created xsi:type="dcterms:W3CDTF">2017-08-23T21:04:52Z</dcterms:created>
  <dcterms:modified xsi:type="dcterms:W3CDTF">2017-09-23T17:23:27Z</dcterms:modified>
</cp:coreProperties>
</file>