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B0697C-E120-4761-A28A-292E04E53B72}">
  <a:tblStyle styleId="{5AB0697C-E120-4761-A28A-292E04E53B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55d32e2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55d32e2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NLI: Classifying into entailment, contradiction, neutral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90% accuracy by Elmo and BERT on SNLI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55d32e2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55d32e2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MIMIC-III: freely accessible critical care database, containing sanitized records of 52,423 hospital admissions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4292E"/>
                </a:solidFill>
              </a:rPr>
              <a:t>Annotated by 4 clinicians</a:t>
            </a:r>
            <a:endParaRPr sz="1200">
              <a:solidFill>
                <a:srgbClr val="24292E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55d32e2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55d32e2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Glove embeddings did we use?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dimensions to bioword vec = possibly higher perf (300 from 200 dimensions)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MT-DNN do better than FeedForward on Glove but not as much as LSTM?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55d32e2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55d32e2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55d32e2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55d32e2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handle negations better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55d32e2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55d32e2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annotation issues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55d32e2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55d32e2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55d32e2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55d32e2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44325" y="12996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300"/>
              </a:spcBef>
              <a:spcAft>
                <a:spcPts val="1200"/>
              </a:spcAft>
              <a:buNone/>
            </a:pPr>
            <a:r>
              <a:rPr b="0"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Fine-tuning BERT for Medical Natural Language Inference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683025" y="2257350"/>
            <a:ext cx="585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W266 Final Project Presentation, Summer 2019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Ted Pham (Tues 6:</a:t>
            </a:r>
            <a:r>
              <a:rPr lang="en" sz="1800"/>
              <a:t>30 PM</a:t>
            </a:r>
            <a:r>
              <a:rPr lang="en" sz="1800"/>
              <a:t>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Subha Vadakkumkoor (Thurs 6:30 PM)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NLI models can have high accuracy but do not generalize well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Currently reported highest accuracy of baseline model on MedNLI: 73.5%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explore impact of: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Word embeddings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Fine tuning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MedNLI dataset: derived from MIMIC-III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11,232 training pairs, 1,395 development paris and 1,422 test pairs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52500" y="224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{5AB0697C-E120-4761-A28A-292E04E53B72}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Label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Premise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Hypothesis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Entailment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Labs were notable for Cr 1.7 (baseline 0.5 per old records) and lactate 2.4.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Patient has elevated Cr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Contradiction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Labs were notable for Cr 1.7 (baseline 0.5 per old records) and lactate 2.4.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Patient has normal Cr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Neutral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Labs were notable for Cr 1.7 (baseline 0.5 per old records) and lactate 2.4.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Patient has elevated BUN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40775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{5AB0697C-E120-4761-A28A-292E04E53B72}</a:tableStyleId>
              </a:tblPr>
              <a:tblGrid>
                <a:gridCol w="532800"/>
                <a:gridCol w="1320925"/>
                <a:gridCol w="1403875"/>
                <a:gridCol w="906650"/>
                <a:gridCol w="822675"/>
                <a:gridCol w="1839400"/>
                <a:gridCol w="1694250"/>
              </a:tblGrid>
              <a:tr h="4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 Base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</a:t>
                      </a:r>
                      <a:r>
                        <a:rPr b="1" lang="en" sz="1100"/>
                        <a:t>mbeddings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Dev score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Test 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Score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Implementation Notes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Comments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FeedForward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gLove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60.5%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59.8%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Baseline paper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LSTM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gLove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74.6%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73.3%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Baseline paper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LSTM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mimic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77.4%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75.9%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Baseline paper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LSTM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BioWordVec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77.8%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76.6%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Binary-pickle embedding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Smaller but fewer unknowns, more relevant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BioBERT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BioBERTv1.1 (BERT+Pubmed)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82.7%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82.4%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GlounNLP Model Zoo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More relevant finetune, need to save model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Clinical-BioBERT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(BioBERT v.1.0 + MIMIC-III)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84.1%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81.3%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Some hypertuned parameters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More hypertuning possible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MT-DNN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gLove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69.3%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Partial replication of paper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Fine tuning needed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MT-DNN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BioWordVec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69.4%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Different embedding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Fine tuning needed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06225" y="1204275"/>
            <a:ext cx="7322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Highest accuracy of prediction was for contradiction and highest misclassification seem to be between neutral and entailment.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651775" y="22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{5AB0697C-E120-4761-A28A-292E04E53B72}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Predicted Class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True Class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Entailment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Contradiction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Neutral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Entailment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79.96%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5.70%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14.35%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Contradiction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7.17%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88.61%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4.22%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Neutral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15.40%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5.91%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78.69%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(contd)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06225" y="1204275"/>
            <a:ext cx="7322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Negations need to be handled better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651775" y="22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{5AB0697C-E120-4761-A28A-292E04E53B72}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Predicted Class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True Class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Premise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Hypothesis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Neutral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Entailment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 denied headache or nausea or vomiting 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 has no head pain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Entailment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Neutral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He had no EKG changes and first set of enzymes were negative 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patient has negative enzymes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06225" y="1204275"/>
            <a:ext cx="79869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200"/>
              <a:t>Data is single annotated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Limited data due to HIPAA and PHI protection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De-identification of MIMIC-III limits usability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104575" y="1889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300"/>
              </a:spcBef>
              <a:spcAft>
                <a:spcPts val="1200"/>
              </a:spcAft>
              <a:buNone/>
            </a:pPr>
            <a:r>
              <a:rPr b="0"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Infrastructure</a:t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{5AB0697C-E120-4761-A28A-292E04E53B72}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Platform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Specs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GPU with CUDA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Macbook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2018 Macbook Pro 15’’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None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Gcloud1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vCPUs, 7.5 GB memory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x NVIDIA Tesla V100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Gcloud2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 vCPUs, 30 GB memory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x NVIDIA Tesla T4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