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  <p:embeddedFont>
      <p:font typeface="Google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22" Type="http://schemas.openxmlformats.org/officeDocument/2006/relationships/font" Target="fonts/GoogleSans-regular.fntdata"/><Relationship Id="rId21" Type="http://schemas.openxmlformats.org/officeDocument/2006/relationships/font" Target="fonts/Lato-boldItalic.fntdata"/><Relationship Id="rId24" Type="http://schemas.openxmlformats.org/officeDocument/2006/relationships/font" Target="fonts/GoogleSans-italic.fntdata"/><Relationship Id="rId23" Type="http://schemas.openxmlformats.org/officeDocument/2006/relationships/font" Target="fonts/GoogleSans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Google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19" Type="http://schemas.openxmlformats.org/officeDocument/2006/relationships/font" Target="fonts/Lato-bold.fntdata"/><Relationship Id="rId18" Type="http://schemas.openxmlformats.org/officeDocument/2006/relationships/font" Target="fonts/La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87f7ec856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87f7ec856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87f7ec856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87f7ec856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87f7ec8568_0_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87f7ec8568_0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87f7ec8568_0_4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87f7ec8568_0_4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87f7ec8568_0_4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87f7ec8568_0_4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87f7ec8568_0_4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87f7ec8568_0_4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87f7ec8568_0_4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87f7ec8568_0_4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53800" y="574350"/>
            <a:ext cx="6171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Minnesota Traffic Volume</a:t>
            </a:r>
            <a:endParaRPr sz="39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216950" y="3522775"/>
            <a:ext cx="4017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Teddy Mutinge</a:t>
            </a:r>
            <a:endParaRPr/>
          </a:p>
        </p:txBody>
      </p:sp>
      <p:grpSp>
        <p:nvGrpSpPr>
          <p:cNvPr id="88" name="Google Shape;88;p13"/>
          <p:cNvGrpSpPr/>
          <p:nvPr/>
        </p:nvGrpSpPr>
        <p:grpSpPr>
          <a:xfrm>
            <a:off x="5278645" y="1132506"/>
            <a:ext cx="5158658" cy="3620319"/>
            <a:chOff x="5173120" y="1048631"/>
            <a:chExt cx="5158658" cy="3620319"/>
          </a:xfrm>
        </p:grpSpPr>
        <p:sp>
          <p:nvSpPr>
            <p:cNvPr id="89" name="Google Shape;89;p13"/>
            <p:cNvSpPr/>
            <p:nvPr/>
          </p:nvSpPr>
          <p:spPr>
            <a:xfrm>
              <a:off x="9396814" y="3751250"/>
              <a:ext cx="661200" cy="917700"/>
            </a:xfrm>
            <a:prstGeom prst="roundRect">
              <a:avLst>
                <a:gd fmla="val 16667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0" name="Google Shape;90;p13"/>
            <p:cNvGrpSpPr/>
            <p:nvPr/>
          </p:nvGrpSpPr>
          <p:grpSpPr>
            <a:xfrm>
              <a:off x="5173120" y="1048631"/>
              <a:ext cx="5158658" cy="3620319"/>
              <a:chOff x="5173120" y="1048631"/>
              <a:chExt cx="5158658" cy="3620319"/>
            </a:xfrm>
          </p:grpSpPr>
          <p:sp>
            <p:nvSpPr>
              <p:cNvPr id="91" name="Google Shape;91;p13"/>
              <p:cNvSpPr/>
              <p:nvPr/>
            </p:nvSpPr>
            <p:spPr>
              <a:xfrm>
                <a:off x="5467950" y="3751250"/>
                <a:ext cx="661200" cy="917700"/>
              </a:xfrm>
              <a:prstGeom prst="roundRect">
                <a:avLst>
                  <a:gd fmla="val 16667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92" name="Google Shape;92;p13"/>
              <p:cNvGrpSpPr/>
              <p:nvPr/>
            </p:nvGrpSpPr>
            <p:grpSpPr>
              <a:xfrm>
                <a:off x="5173120" y="1048631"/>
                <a:ext cx="5158658" cy="3231941"/>
                <a:chOff x="5593100" y="1024150"/>
                <a:chExt cx="594425" cy="372425"/>
              </a:xfrm>
            </p:grpSpPr>
            <p:sp>
              <p:nvSpPr>
                <p:cNvPr id="93" name="Google Shape;93;p13"/>
                <p:cNvSpPr/>
                <p:nvPr/>
              </p:nvSpPr>
              <p:spPr>
                <a:xfrm>
                  <a:off x="5593100" y="1117900"/>
                  <a:ext cx="67550" cy="46900"/>
                </a:xfrm>
                <a:custGeom>
                  <a:rect b="b" l="l" r="r" t="t"/>
                  <a:pathLst>
                    <a:path extrusionOk="0" h="1876" w="2702">
                      <a:moveTo>
                        <a:pt x="1990" y="1"/>
                      </a:moveTo>
                      <a:cubicBezTo>
                        <a:pt x="1439" y="1"/>
                        <a:pt x="588" y="211"/>
                        <a:pt x="340" y="513"/>
                      </a:cubicBezTo>
                      <a:cubicBezTo>
                        <a:pt x="0" y="926"/>
                        <a:pt x="437" y="1583"/>
                        <a:pt x="705" y="1707"/>
                      </a:cubicBezTo>
                      <a:cubicBezTo>
                        <a:pt x="974" y="1827"/>
                        <a:pt x="1923" y="1875"/>
                        <a:pt x="1923" y="1875"/>
                      </a:cubicBezTo>
                      <a:lnTo>
                        <a:pt x="2701" y="1121"/>
                      </a:lnTo>
                      <a:cubicBezTo>
                        <a:pt x="2701" y="1121"/>
                        <a:pt x="2656" y="299"/>
                        <a:pt x="2436" y="97"/>
                      </a:cubicBezTo>
                      <a:cubicBezTo>
                        <a:pt x="2362" y="31"/>
                        <a:pt x="2198" y="1"/>
                        <a:pt x="1990" y="1"/>
                      </a:cubicBezTo>
                      <a:close/>
                    </a:path>
                  </a:pathLst>
                </a:custGeom>
                <a:solidFill>
                  <a:srgbClr val="E83D3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" name="Google Shape;94;p13"/>
                <p:cNvSpPr/>
                <p:nvPr/>
              </p:nvSpPr>
              <p:spPr>
                <a:xfrm>
                  <a:off x="5641175" y="1145925"/>
                  <a:ext cx="35275" cy="26175"/>
                </a:xfrm>
                <a:custGeom>
                  <a:rect b="b" l="l" r="r" t="t"/>
                  <a:pathLst>
                    <a:path extrusionOk="0" h="1047" w="1411">
                      <a:moveTo>
                        <a:pt x="778" y="0"/>
                      </a:moveTo>
                      <a:lnTo>
                        <a:pt x="0" y="754"/>
                      </a:lnTo>
                      <a:lnTo>
                        <a:pt x="1291" y="1047"/>
                      </a:lnTo>
                      <a:lnTo>
                        <a:pt x="1410" y="145"/>
                      </a:lnTo>
                      <a:cubicBezTo>
                        <a:pt x="1339" y="145"/>
                        <a:pt x="778" y="0"/>
                        <a:pt x="778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5" name="Google Shape;95;p13"/>
                <p:cNvSpPr/>
                <p:nvPr/>
              </p:nvSpPr>
              <p:spPr>
                <a:xfrm>
                  <a:off x="5600675" y="1117900"/>
                  <a:ext cx="59975" cy="35975"/>
                </a:xfrm>
                <a:custGeom>
                  <a:rect b="b" l="l" r="r" t="t"/>
                  <a:pathLst>
                    <a:path extrusionOk="0" h="1439" w="2399">
                      <a:moveTo>
                        <a:pt x="1687" y="1"/>
                      </a:moveTo>
                      <a:cubicBezTo>
                        <a:pt x="1136" y="1"/>
                        <a:pt x="285" y="211"/>
                        <a:pt x="37" y="513"/>
                      </a:cubicBezTo>
                      <a:cubicBezTo>
                        <a:pt x="24" y="526"/>
                        <a:pt x="13" y="543"/>
                        <a:pt x="0" y="561"/>
                      </a:cubicBezTo>
                      <a:cubicBezTo>
                        <a:pt x="72" y="709"/>
                        <a:pt x="203" y="846"/>
                        <a:pt x="372" y="950"/>
                      </a:cubicBezTo>
                      <a:cubicBezTo>
                        <a:pt x="612" y="1094"/>
                        <a:pt x="891" y="1163"/>
                        <a:pt x="1163" y="1228"/>
                      </a:cubicBezTo>
                      <a:cubicBezTo>
                        <a:pt x="1404" y="1287"/>
                        <a:pt x="1647" y="1345"/>
                        <a:pt x="1889" y="1404"/>
                      </a:cubicBezTo>
                      <a:cubicBezTo>
                        <a:pt x="1947" y="1418"/>
                        <a:pt x="2009" y="1431"/>
                        <a:pt x="2071" y="1438"/>
                      </a:cubicBezTo>
                      <a:lnTo>
                        <a:pt x="2398" y="1121"/>
                      </a:lnTo>
                      <a:cubicBezTo>
                        <a:pt x="2398" y="1121"/>
                        <a:pt x="2353" y="299"/>
                        <a:pt x="2133" y="97"/>
                      </a:cubicBezTo>
                      <a:cubicBezTo>
                        <a:pt x="2059" y="31"/>
                        <a:pt x="1895" y="1"/>
                        <a:pt x="1687" y="1"/>
                      </a:cubicBezTo>
                      <a:close/>
                    </a:path>
                  </a:pathLst>
                </a:custGeom>
                <a:solidFill>
                  <a:srgbClr val="B2322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" name="Google Shape;96;p13"/>
                <p:cNvSpPr/>
                <p:nvPr/>
              </p:nvSpPr>
              <p:spPr>
                <a:xfrm>
                  <a:off x="5599875" y="1146950"/>
                  <a:ext cx="28775" cy="13450"/>
                </a:xfrm>
                <a:custGeom>
                  <a:rect b="b" l="l" r="r" t="t"/>
                  <a:pathLst>
                    <a:path extrusionOk="0" h="538" w="1151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94" y="248"/>
                        <a:pt x="280" y="466"/>
                        <a:pt x="424" y="537"/>
                      </a:cubicBezTo>
                      <a:cubicBezTo>
                        <a:pt x="620" y="493"/>
                        <a:pt x="817" y="448"/>
                        <a:pt x="1012" y="404"/>
                      </a:cubicBezTo>
                      <a:cubicBezTo>
                        <a:pt x="1054" y="393"/>
                        <a:pt x="1098" y="383"/>
                        <a:pt x="1122" y="348"/>
                      </a:cubicBezTo>
                      <a:cubicBezTo>
                        <a:pt x="1150" y="314"/>
                        <a:pt x="1133" y="242"/>
                        <a:pt x="1092" y="231"/>
                      </a:cubicBezTo>
                      <a:cubicBezTo>
                        <a:pt x="734" y="135"/>
                        <a:pt x="369" y="59"/>
                        <a:pt x="1" y="1"/>
                      </a:cubicBezTo>
                      <a:close/>
                    </a:path>
                  </a:pathLst>
                </a:custGeom>
                <a:solidFill>
                  <a:srgbClr val="F4D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" name="Google Shape;97;p13"/>
                <p:cNvSpPr/>
                <p:nvPr/>
              </p:nvSpPr>
              <p:spPr>
                <a:xfrm>
                  <a:off x="6119975" y="1117900"/>
                  <a:ext cx="67550" cy="46900"/>
                </a:xfrm>
                <a:custGeom>
                  <a:rect b="b" l="l" r="r" t="t"/>
                  <a:pathLst>
                    <a:path extrusionOk="0" h="1876" w="2702">
                      <a:moveTo>
                        <a:pt x="714" y="1"/>
                      </a:moveTo>
                      <a:cubicBezTo>
                        <a:pt x="507" y="1"/>
                        <a:pt x="342" y="31"/>
                        <a:pt x="269" y="97"/>
                      </a:cubicBezTo>
                      <a:cubicBezTo>
                        <a:pt x="48" y="299"/>
                        <a:pt x="1" y="1121"/>
                        <a:pt x="1" y="1121"/>
                      </a:cubicBezTo>
                      <a:lnTo>
                        <a:pt x="778" y="1875"/>
                      </a:lnTo>
                      <a:cubicBezTo>
                        <a:pt x="778" y="1875"/>
                        <a:pt x="1728" y="1827"/>
                        <a:pt x="1996" y="1707"/>
                      </a:cubicBezTo>
                      <a:cubicBezTo>
                        <a:pt x="2265" y="1583"/>
                        <a:pt x="2701" y="926"/>
                        <a:pt x="2360" y="513"/>
                      </a:cubicBezTo>
                      <a:cubicBezTo>
                        <a:pt x="2113" y="211"/>
                        <a:pt x="1264" y="1"/>
                        <a:pt x="714" y="1"/>
                      </a:cubicBezTo>
                      <a:close/>
                    </a:path>
                  </a:pathLst>
                </a:custGeom>
                <a:solidFill>
                  <a:srgbClr val="E83D3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" name="Google Shape;98;p13"/>
                <p:cNvSpPr/>
                <p:nvPr/>
              </p:nvSpPr>
              <p:spPr>
                <a:xfrm>
                  <a:off x="6104150" y="1145925"/>
                  <a:ext cx="35300" cy="26175"/>
                </a:xfrm>
                <a:custGeom>
                  <a:rect b="b" l="l" r="r" t="t"/>
                  <a:pathLst>
                    <a:path extrusionOk="0" h="1047" w="1412">
                      <a:moveTo>
                        <a:pt x="634" y="0"/>
                      </a:moveTo>
                      <a:cubicBezTo>
                        <a:pt x="634" y="0"/>
                        <a:pt x="73" y="145"/>
                        <a:pt x="0" y="145"/>
                      </a:cubicBezTo>
                      <a:lnTo>
                        <a:pt x="121" y="1047"/>
                      </a:lnTo>
                      <a:lnTo>
                        <a:pt x="1411" y="754"/>
                      </a:lnTo>
                      <a:lnTo>
                        <a:pt x="63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" name="Google Shape;99;p13"/>
                <p:cNvSpPr/>
                <p:nvPr/>
              </p:nvSpPr>
              <p:spPr>
                <a:xfrm>
                  <a:off x="6119975" y="1117900"/>
                  <a:ext cx="59975" cy="35975"/>
                </a:xfrm>
                <a:custGeom>
                  <a:rect b="b" l="l" r="r" t="t"/>
                  <a:pathLst>
                    <a:path extrusionOk="0" h="1439" w="2399">
                      <a:moveTo>
                        <a:pt x="714" y="1"/>
                      </a:moveTo>
                      <a:cubicBezTo>
                        <a:pt x="507" y="1"/>
                        <a:pt x="342" y="31"/>
                        <a:pt x="269" y="97"/>
                      </a:cubicBezTo>
                      <a:cubicBezTo>
                        <a:pt x="48" y="299"/>
                        <a:pt x="1" y="1121"/>
                        <a:pt x="1" y="1121"/>
                      </a:cubicBezTo>
                      <a:lnTo>
                        <a:pt x="331" y="1438"/>
                      </a:lnTo>
                      <a:cubicBezTo>
                        <a:pt x="389" y="1431"/>
                        <a:pt x="451" y="1418"/>
                        <a:pt x="510" y="1404"/>
                      </a:cubicBezTo>
                      <a:cubicBezTo>
                        <a:pt x="754" y="1345"/>
                        <a:pt x="995" y="1287"/>
                        <a:pt x="1236" y="1228"/>
                      </a:cubicBezTo>
                      <a:cubicBezTo>
                        <a:pt x="1511" y="1163"/>
                        <a:pt x="1786" y="1094"/>
                        <a:pt x="2027" y="950"/>
                      </a:cubicBezTo>
                      <a:cubicBezTo>
                        <a:pt x="2195" y="846"/>
                        <a:pt x="2327" y="709"/>
                        <a:pt x="2398" y="561"/>
                      </a:cubicBezTo>
                      <a:cubicBezTo>
                        <a:pt x="2388" y="543"/>
                        <a:pt x="2374" y="526"/>
                        <a:pt x="2360" y="513"/>
                      </a:cubicBezTo>
                      <a:cubicBezTo>
                        <a:pt x="2113" y="211"/>
                        <a:pt x="1264" y="1"/>
                        <a:pt x="714" y="1"/>
                      </a:cubicBezTo>
                      <a:close/>
                    </a:path>
                  </a:pathLst>
                </a:custGeom>
                <a:solidFill>
                  <a:srgbClr val="B2322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0" name="Google Shape;100;p13"/>
                <p:cNvSpPr/>
                <p:nvPr/>
              </p:nvSpPr>
              <p:spPr>
                <a:xfrm>
                  <a:off x="6152050" y="1146950"/>
                  <a:ext cx="28675" cy="13450"/>
                </a:xfrm>
                <a:custGeom>
                  <a:rect b="b" l="l" r="r" t="t"/>
                  <a:pathLst>
                    <a:path extrusionOk="0" h="538" w="1147">
                      <a:moveTo>
                        <a:pt x="1147" y="1"/>
                      </a:moveTo>
                      <a:cubicBezTo>
                        <a:pt x="778" y="59"/>
                        <a:pt x="417" y="135"/>
                        <a:pt x="56" y="231"/>
                      </a:cubicBezTo>
                      <a:cubicBezTo>
                        <a:pt x="15" y="242"/>
                        <a:pt x="1" y="314"/>
                        <a:pt x="25" y="348"/>
                      </a:cubicBezTo>
                      <a:cubicBezTo>
                        <a:pt x="49" y="383"/>
                        <a:pt x="97" y="393"/>
                        <a:pt x="139" y="404"/>
                      </a:cubicBezTo>
                      <a:cubicBezTo>
                        <a:pt x="334" y="448"/>
                        <a:pt x="527" y="493"/>
                        <a:pt x="723" y="537"/>
                      </a:cubicBezTo>
                      <a:lnTo>
                        <a:pt x="726" y="537"/>
                      </a:lnTo>
                      <a:cubicBezTo>
                        <a:pt x="868" y="466"/>
                        <a:pt x="1053" y="248"/>
                        <a:pt x="1147" y="1"/>
                      </a:cubicBezTo>
                      <a:close/>
                    </a:path>
                  </a:pathLst>
                </a:custGeom>
                <a:solidFill>
                  <a:srgbClr val="F4D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1" name="Google Shape;101;p13"/>
                <p:cNvSpPr/>
                <p:nvPr/>
              </p:nvSpPr>
              <p:spPr>
                <a:xfrm>
                  <a:off x="5759350" y="1351050"/>
                  <a:ext cx="263375" cy="45525"/>
                </a:xfrm>
                <a:custGeom>
                  <a:rect b="b" l="l" r="r" t="t"/>
                  <a:pathLst>
                    <a:path extrusionOk="0" h="1821" w="10535">
                      <a:moveTo>
                        <a:pt x="7800" y="1"/>
                      </a:moveTo>
                      <a:cubicBezTo>
                        <a:pt x="7800" y="1"/>
                        <a:pt x="6052" y="35"/>
                        <a:pt x="5839" y="35"/>
                      </a:cubicBezTo>
                      <a:cubicBezTo>
                        <a:pt x="5621" y="35"/>
                        <a:pt x="2306" y="500"/>
                        <a:pt x="2306" y="500"/>
                      </a:cubicBezTo>
                      <a:lnTo>
                        <a:pt x="664" y="1033"/>
                      </a:lnTo>
                      <a:lnTo>
                        <a:pt x="0" y="1463"/>
                      </a:lnTo>
                      <a:lnTo>
                        <a:pt x="699" y="1821"/>
                      </a:lnTo>
                      <a:lnTo>
                        <a:pt x="9189" y="1821"/>
                      </a:lnTo>
                      <a:lnTo>
                        <a:pt x="10534" y="1463"/>
                      </a:lnTo>
                      <a:cubicBezTo>
                        <a:pt x="10534" y="1463"/>
                        <a:pt x="10332" y="465"/>
                        <a:pt x="10225" y="427"/>
                      </a:cubicBezTo>
                      <a:cubicBezTo>
                        <a:pt x="10118" y="393"/>
                        <a:pt x="7800" y="1"/>
                        <a:pt x="7800" y="1"/>
                      </a:cubicBezTo>
                      <a:close/>
                    </a:path>
                  </a:pathLst>
                </a:custGeom>
                <a:solidFill>
                  <a:srgbClr val="38354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2" name="Google Shape;102;p13"/>
                <p:cNvSpPr/>
                <p:nvPr/>
              </p:nvSpPr>
              <p:spPr>
                <a:xfrm>
                  <a:off x="5618975" y="1024150"/>
                  <a:ext cx="544025" cy="363500"/>
                </a:xfrm>
                <a:custGeom>
                  <a:rect b="b" l="l" r="r" t="t"/>
                  <a:pathLst>
                    <a:path extrusionOk="0" h="14540" w="21761">
                      <a:moveTo>
                        <a:pt x="10986" y="1510"/>
                      </a:moveTo>
                      <a:cubicBezTo>
                        <a:pt x="11465" y="1510"/>
                        <a:pt x="12665" y="1538"/>
                        <a:pt x="14291" y="1789"/>
                      </a:cubicBezTo>
                      <a:cubicBezTo>
                        <a:pt x="14409" y="1807"/>
                        <a:pt x="14515" y="1872"/>
                        <a:pt x="14588" y="1964"/>
                      </a:cubicBezTo>
                      <a:cubicBezTo>
                        <a:pt x="14746" y="2161"/>
                        <a:pt x="15018" y="2529"/>
                        <a:pt x="15176" y="2869"/>
                      </a:cubicBezTo>
                      <a:cubicBezTo>
                        <a:pt x="15414" y="3368"/>
                        <a:pt x="15953" y="4160"/>
                        <a:pt x="15163" y="4160"/>
                      </a:cubicBezTo>
                      <a:lnTo>
                        <a:pt x="6630" y="4160"/>
                      </a:lnTo>
                      <a:cubicBezTo>
                        <a:pt x="5839" y="4160"/>
                        <a:pt x="6379" y="3368"/>
                        <a:pt x="6617" y="2869"/>
                      </a:cubicBezTo>
                      <a:cubicBezTo>
                        <a:pt x="6778" y="2529"/>
                        <a:pt x="7050" y="2161"/>
                        <a:pt x="7205" y="1964"/>
                      </a:cubicBezTo>
                      <a:cubicBezTo>
                        <a:pt x="7277" y="1872"/>
                        <a:pt x="7384" y="1807"/>
                        <a:pt x="7500" y="1789"/>
                      </a:cubicBezTo>
                      <a:cubicBezTo>
                        <a:pt x="9127" y="1538"/>
                        <a:pt x="10327" y="1510"/>
                        <a:pt x="10806" y="1510"/>
                      </a:cubicBezTo>
                      <a:cubicBezTo>
                        <a:pt x="10840" y="1510"/>
                        <a:pt x="10870" y="1510"/>
                        <a:pt x="10896" y="1510"/>
                      </a:cubicBezTo>
                      <a:cubicBezTo>
                        <a:pt x="10923" y="1510"/>
                        <a:pt x="10953" y="1510"/>
                        <a:pt x="10986" y="1510"/>
                      </a:cubicBezTo>
                      <a:close/>
                      <a:moveTo>
                        <a:pt x="10821" y="1"/>
                      </a:moveTo>
                      <a:cubicBezTo>
                        <a:pt x="9911" y="1"/>
                        <a:pt x="9001" y="46"/>
                        <a:pt x="8096" y="135"/>
                      </a:cubicBezTo>
                      <a:cubicBezTo>
                        <a:pt x="6651" y="276"/>
                        <a:pt x="5079" y="447"/>
                        <a:pt x="4662" y="554"/>
                      </a:cubicBezTo>
                      <a:cubicBezTo>
                        <a:pt x="3568" y="840"/>
                        <a:pt x="1762" y="5835"/>
                        <a:pt x="1762" y="5835"/>
                      </a:cubicBezTo>
                      <a:lnTo>
                        <a:pt x="1026" y="6313"/>
                      </a:lnTo>
                      <a:cubicBezTo>
                        <a:pt x="778" y="6475"/>
                        <a:pt x="585" y="6702"/>
                        <a:pt x="465" y="6970"/>
                      </a:cubicBezTo>
                      <a:cubicBezTo>
                        <a:pt x="300" y="7335"/>
                        <a:pt x="97" y="7851"/>
                        <a:pt x="97" y="8164"/>
                      </a:cubicBezTo>
                      <a:cubicBezTo>
                        <a:pt x="97" y="8687"/>
                        <a:pt x="1" y="11208"/>
                        <a:pt x="190" y="12636"/>
                      </a:cubicBezTo>
                      <a:cubicBezTo>
                        <a:pt x="290" y="13379"/>
                        <a:pt x="441" y="13865"/>
                        <a:pt x="561" y="14157"/>
                      </a:cubicBezTo>
                      <a:cubicBezTo>
                        <a:pt x="658" y="14387"/>
                        <a:pt x="882" y="14539"/>
                        <a:pt x="1129" y="14539"/>
                      </a:cubicBezTo>
                      <a:lnTo>
                        <a:pt x="5615" y="14539"/>
                      </a:lnTo>
                      <a:lnTo>
                        <a:pt x="6613" y="14301"/>
                      </a:lnTo>
                      <a:lnTo>
                        <a:pt x="15148" y="14301"/>
                      </a:lnTo>
                      <a:lnTo>
                        <a:pt x="16149" y="14539"/>
                      </a:lnTo>
                      <a:lnTo>
                        <a:pt x="20633" y="14539"/>
                      </a:lnTo>
                      <a:cubicBezTo>
                        <a:pt x="20880" y="14539"/>
                        <a:pt x="21103" y="14387"/>
                        <a:pt x="21200" y="14157"/>
                      </a:cubicBezTo>
                      <a:cubicBezTo>
                        <a:pt x="21320" y="13865"/>
                        <a:pt x="21471" y="13379"/>
                        <a:pt x="21571" y="12636"/>
                      </a:cubicBezTo>
                      <a:cubicBezTo>
                        <a:pt x="21760" y="11208"/>
                        <a:pt x="21665" y="8687"/>
                        <a:pt x="21665" y="8164"/>
                      </a:cubicBezTo>
                      <a:cubicBezTo>
                        <a:pt x="21665" y="7851"/>
                        <a:pt x="21462" y="7335"/>
                        <a:pt x="21300" y="6970"/>
                      </a:cubicBezTo>
                      <a:cubicBezTo>
                        <a:pt x="21179" y="6702"/>
                        <a:pt x="20984" y="6475"/>
                        <a:pt x="20739" y="6313"/>
                      </a:cubicBezTo>
                      <a:lnTo>
                        <a:pt x="20003" y="5835"/>
                      </a:lnTo>
                      <a:cubicBezTo>
                        <a:pt x="20003" y="5835"/>
                        <a:pt x="18193" y="840"/>
                        <a:pt x="17099" y="554"/>
                      </a:cubicBezTo>
                      <a:cubicBezTo>
                        <a:pt x="16673" y="444"/>
                        <a:pt x="14935" y="265"/>
                        <a:pt x="13387" y="120"/>
                      </a:cubicBezTo>
                      <a:cubicBezTo>
                        <a:pt x="12533" y="40"/>
                        <a:pt x="11677" y="1"/>
                        <a:pt x="10821" y="1"/>
                      </a:cubicBezTo>
                      <a:close/>
                    </a:path>
                  </a:pathLst>
                </a:custGeom>
                <a:solidFill>
                  <a:srgbClr val="E83D3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3" name="Google Shape;103;p13"/>
                <p:cNvSpPr/>
                <p:nvPr/>
              </p:nvSpPr>
              <p:spPr>
                <a:xfrm>
                  <a:off x="5684950" y="1155725"/>
                  <a:ext cx="413900" cy="73100"/>
                </a:xfrm>
                <a:custGeom>
                  <a:rect b="b" l="l" r="r" t="t"/>
                  <a:pathLst>
                    <a:path extrusionOk="0" h="2924" w="16556">
                      <a:moveTo>
                        <a:pt x="0" y="1"/>
                      </a:moveTo>
                      <a:cubicBezTo>
                        <a:pt x="1" y="1"/>
                        <a:pt x="1050" y="999"/>
                        <a:pt x="1762" y="1666"/>
                      </a:cubicBezTo>
                      <a:cubicBezTo>
                        <a:pt x="2474" y="2330"/>
                        <a:pt x="3141" y="2852"/>
                        <a:pt x="5140" y="2901"/>
                      </a:cubicBezTo>
                      <a:cubicBezTo>
                        <a:pt x="5807" y="2918"/>
                        <a:pt x="6384" y="2924"/>
                        <a:pt x="6857" y="2924"/>
                      </a:cubicBezTo>
                      <a:cubicBezTo>
                        <a:pt x="7635" y="2924"/>
                        <a:pt x="8130" y="2909"/>
                        <a:pt x="8278" y="2905"/>
                      </a:cubicBezTo>
                      <a:cubicBezTo>
                        <a:pt x="8425" y="2909"/>
                        <a:pt x="8920" y="2924"/>
                        <a:pt x="9698" y="2924"/>
                      </a:cubicBezTo>
                      <a:cubicBezTo>
                        <a:pt x="10171" y="2924"/>
                        <a:pt x="10748" y="2918"/>
                        <a:pt x="11415" y="2901"/>
                      </a:cubicBezTo>
                      <a:cubicBezTo>
                        <a:pt x="13414" y="2852"/>
                        <a:pt x="14082" y="2330"/>
                        <a:pt x="14794" y="1666"/>
                      </a:cubicBezTo>
                      <a:cubicBezTo>
                        <a:pt x="15506" y="999"/>
                        <a:pt x="16555" y="1"/>
                        <a:pt x="16555" y="1"/>
                      </a:cubicBezTo>
                      <a:lnTo>
                        <a:pt x="16555" y="1"/>
                      </a:lnTo>
                      <a:lnTo>
                        <a:pt x="8278" y="49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B2322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" name="Google Shape;104;p13"/>
                <p:cNvSpPr/>
                <p:nvPr/>
              </p:nvSpPr>
              <p:spPr>
                <a:xfrm>
                  <a:off x="5854225" y="1061900"/>
                  <a:ext cx="74925" cy="19450"/>
                </a:xfrm>
                <a:custGeom>
                  <a:rect b="b" l="l" r="r" t="t"/>
                  <a:pathLst>
                    <a:path extrusionOk="0" h="778" w="2997">
                      <a:moveTo>
                        <a:pt x="35" y="0"/>
                      </a:moveTo>
                      <a:cubicBezTo>
                        <a:pt x="14" y="0"/>
                        <a:pt x="0" y="14"/>
                        <a:pt x="0" y="35"/>
                      </a:cubicBezTo>
                      <a:lnTo>
                        <a:pt x="0" y="747"/>
                      </a:lnTo>
                      <a:cubicBezTo>
                        <a:pt x="0" y="764"/>
                        <a:pt x="14" y="778"/>
                        <a:pt x="35" y="778"/>
                      </a:cubicBezTo>
                      <a:lnTo>
                        <a:pt x="2962" y="778"/>
                      </a:lnTo>
                      <a:cubicBezTo>
                        <a:pt x="2979" y="778"/>
                        <a:pt x="2996" y="764"/>
                        <a:pt x="2996" y="747"/>
                      </a:cubicBezTo>
                      <a:lnTo>
                        <a:pt x="2996" y="35"/>
                      </a:lnTo>
                      <a:cubicBezTo>
                        <a:pt x="2996" y="14"/>
                        <a:pt x="2979" y="0"/>
                        <a:pt x="2962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5" name="Google Shape;105;p13"/>
                <p:cNvSpPr/>
                <p:nvPr/>
              </p:nvSpPr>
              <p:spPr>
                <a:xfrm>
                  <a:off x="5764775" y="1090625"/>
                  <a:ext cx="58575" cy="43875"/>
                </a:xfrm>
                <a:custGeom>
                  <a:rect b="b" l="l" r="r" t="t"/>
                  <a:pathLst>
                    <a:path extrusionOk="0" h="1755" w="2343">
                      <a:moveTo>
                        <a:pt x="729" y="0"/>
                      </a:moveTo>
                      <a:cubicBezTo>
                        <a:pt x="558" y="0"/>
                        <a:pt x="402" y="114"/>
                        <a:pt x="355" y="283"/>
                      </a:cubicBezTo>
                      <a:lnTo>
                        <a:pt x="72" y="1256"/>
                      </a:lnTo>
                      <a:cubicBezTo>
                        <a:pt x="0" y="1507"/>
                        <a:pt x="186" y="1755"/>
                        <a:pt x="444" y="1755"/>
                      </a:cubicBezTo>
                      <a:lnTo>
                        <a:pt x="1899" y="1755"/>
                      </a:lnTo>
                      <a:cubicBezTo>
                        <a:pt x="2154" y="1755"/>
                        <a:pt x="2343" y="1511"/>
                        <a:pt x="2274" y="1263"/>
                      </a:cubicBezTo>
                      <a:lnTo>
                        <a:pt x="2003" y="286"/>
                      </a:lnTo>
                      <a:cubicBezTo>
                        <a:pt x="1954" y="118"/>
                        <a:pt x="1803" y="0"/>
                        <a:pt x="1627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6" name="Google Shape;106;p13"/>
                <p:cNvSpPr/>
                <p:nvPr/>
              </p:nvSpPr>
              <p:spPr>
                <a:xfrm>
                  <a:off x="5750050" y="1142075"/>
                  <a:ext cx="87000" cy="11175"/>
                </a:xfrm>
                <a:custGeom>
                  <a:rect b="b" l="l" r="r" t="t"/>
                  <a:pathLst>
                    <a:path extrusionOk="0" h="447" w="3480">
                      <a:moveTo>
                        <a:pt x="290" y="0"/>
                      </a:moveTo>
                      <a:cubicBezTo>
                        <a:pt x="245" y="0"/>
                        <a:pt x="204" y="24"/>
                        <a:pt x="186" y="65"/>
                      </a:cubicBezTo>
                      <a:lnTo>
                        <a:pt x="1" y="447"/>
                      </a:lnTo>
                      <a:lnTo>
                        <a:pt x="3479" y="447"/>
                      </a:lnTo>
                      <a:lnTo>
                        <a:pt x="3245" y="55"/>
                      </a:lnTo>
                      <a:cubicBezTo>
                        <a:pt x="3224" y="21"/>
                        <a:pt x="3186" y="0"/>
                        <a:pt x="3149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7" name="Google Shape;107;p13"/>
                <p:cNvSpPr/>
                <p:nvPr/>
              </p:nvSpPr>
              <p:spPr>
                <a:xfrm>
                  <a:off x="5964800" y="1090625"/>
                  <a:ext cx="58625" cy="43875"/>
                </a:xfrm>
                <a:custGeom>
                  <a:rect b="b" l="l" r="r" t="t"/>
                  <a:pathLst>
                    <a:path extrusionOk="0" h="1755" w="2345">
                      <a:moveTo>
                        <a:pt x="731" y="0"/>
                      </a:moveTo>
                      <a:cubicBezTo>
                        <a:pt x="558" y="0"/>
                        <a:pt x="407" y="114"/>
                        <a:pt x="359" y="283"/>
                      </a:cubicBezTo>
                      <a:lnTo>
                        <a:pt x="74" y="1256"/>
                      </a:lnTo>
                      <a:cubicBezTo>
                        <a:pt x="1" y="1507"/>
                        <a:pt x="187" y="1755"/>
                        <a:pt x="445" y="1755"/>
                      </a:cubicBezTo>
                      <a:lnTo>
                        <a:pt x="1900" y="1755"/>
                      </a:lnTo>
                      <a:cubicBezTo>
                        <a:pt x="2158" y="1755"/>
                        <a:pt x="2344" y="1511"/>
                        <a:pt x="2275" y="1263"/>
                      </a:cubicBezTo>
                      <a:lnTo>
                        <a:pt x="2003" y="286"/>
                      </a:lnTo>
                      <a:cubicBezTo>
                        <a:pt x="1955" y="118"/>
                        <a:pt x="1804" y="0"/>
                        <a:pt x="1628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8" name="Google Shape;108;p13"/>
                <p:cNvSpPr/>
                <p:nvPr/>
              </p:nvSpPr>
              <p:spPr>
                <a:xfrm>
                  <a:off x="5950125" y="1142075"/>
                  <a:ext cx="86950" cy="11175"/>
                </a:xfrm>
                <a:custGeom>
                  <a:rect b="b" l="l" r="r" t="t"/>
                  <a:pathLst>
                    <a:path extrusionOk="0" h="447" w="3478">
                      <a:moveTo>
                        <a:pt x="289" y="0"/>
                      </a:moveTo>
                      <a:cubicBezTo>
                        <a:pt x="245" y="0"/>
                        <a:pt x="207" y="24"/>
                        <a:pt x="186" y="65"/>
                      </a:cubicBezTo>
                      <a:lnTo>
                        <a:pt x="0" y="447"/>
                      </a:lnTo>
                      <a:lnTo>
                        <a:pt x="3478" y="447"/>
                      </a:lnTo>
                      <a:lnTo>
                        <a:pt x="3244" y="55"/>
                      </a:lnTo>
                      <a:cubicBezTo>
                        <a:pt x="3224" y="21"/>
                        <a:pt x="3186" y="0"/>
                        <a:pt x="3148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9" name="Google Shape;109;p13"/>
                <p:cNvSpPr/>
                <p:nvPr/>
              </p:nvSpPr>
              <p:spPr>
                <a:xfrm>
                  <a:off x="5767525" y="1306600"/>
                  <a:ext cx="255625" cy="43275"/>
                </a:xfrm>
                <a:custGeom>
                  <a:rect b="b" l="l" r="r" t="t"/>
                  <a:pathLst>
                    <a:path extrusionOk="0" h="1731" w="10225">
                      <a:moveTo>
                        <a:pt x="406" y="0"/>
                      </a:moveTo>
                      <a:cubicBezTo>
                        <a:pt x="141" y="0"/>
                        <a:pt x="0" y="313"/>
                        <a:pt x="179" y="509"/>
                      </a:cubicBezTo>
                      <a:lnTo>
                        <a:pt x="1187" y="1627"/>
                      </a:lnTo>
                      <a:cubicBezTo>
                        <a:pt x="1242" y="1693"/>
                        <a:pt x="1325" y="1730"/>
                        <a:pt x="1414" y="1730"/>
                      </a:cubicBezTo>
                      <a:lnTo>
                        <a:pt x="8876" y="1730"/>
                      </a:lnTo>
                      <a:cubicBezTo>
                        <a:pt x="8969" y="1730"/>
                        <a:pt x="9051" y="1689"/>
                        <a:pt x="9110" y="1620"/>
                      </a:cubicBezTo>
                      <a:lnTo>
                        <a:pt x="10056" y="502"/>
                      </a:lnTo>
                      <a:cubicBezTo>
                        <a:pt x="10225" y="303"/>
                        <a:pt x="10083" y="0"/>
                        <a:pt x="9822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0" name="Google Shape;110;p13"/>
                <p:cNvSpPr/>
                <p:nvPr/>
              </p:nvSpPr>
              <p:spPr>
                <a:xfrm>
                  <a:off x="5810175" y="1279850"/>
                  <a:ext cx="157675" cy="38375"/>
                </a:xfrm>
                <a:custGeom>
                  <a:rect b="b" l="l" r="r" t="t"/>
                  <a:pathLst>
                    <a:path extrusionOk="0" h="1535" w="6307">
                      <a:moveTo>
                        <a:pt x="38" y="0"/>
                      </a:moveTo>
                      <a:cubicBezTo>
                        <a:pt x="17" y="0"/>
                        <a:pt x="1" y="18"/>
                        <a:pt x="1" y="38"/>
                      </a:cubicBezTo>
                      <a:lnTo>
                        <a:pt x="1" y="1493"/>
                      </a:lnTo>
                      <a:cubicBezTo>
                        <a:pt x="1" y="1514"/>
                        <a:pt x="17" y="1535"/>
                        <a:pt x="38" y="1535"/>
                      </a:cubicBezTo>
                      <a:lnTo>
                        <a:pt x="6265" y="1535"/>
                      </a:lnTo>
                      <a:cubicBezTo>
                        <a:pt x="6289" y="1535"/>
                        <a:pt x="6307" y="1514"/>
                        <a:pt x="6307" y="1493"/>
                      </a:cubicBezTo>
                      <a:lnTo>
                        <a:pt x="6307" y="38"/>
                      </a:lnTo>
                      <a:cubicBezTo>
                        <a:pt x="6307" y="18"/>
                        <a:pt x="6289" y="0"/>
                        <a:pt x="6265" y="0"/>
                      </a:cubicBezTo>
                      <a:close/>
                    </a:path>
                  </a:pathLst>
                </a:custGeom>
                <a:solidFill>
                  <a:srgbClr val="F4D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1" name="Google Shape;111;p13"/>
                <p:cNvSpPr/>
                <p:nvPr/>
              </p:nvSpPr>
              <p:spPr>
                <a:xfrm>
                  <a:off x="5865125" y="1237625"/>
                  <a:ext cx="47775" cy="34325"/>
                </a:xfrm>
                <a:custGeom>
                  <a:rect b="b" l="l" r="r" t="t"/>
                  <a:pathLst>
                    <a:path extrusionOk="0" h="1373" w="1911">
                      <a:moveTo>
                        <a:pt x="954" y="0"/>
                      </a:moveTo>
                      <a:cubicBezTo>
                        <a:pt x="428" y="0"/>
                        <a:pt x="1" y="306"/>
                        <a:pt x="1" y="685"/>
                      </a:cubicBezTo>
                      <a:cubicBezTo>
                        <a:pt x="1" y="1063"/>
                        <a:pt x="428" y="1372"/>
                        <a:pt x="954" y="1372"/>
                      </a:cubicBezTo>
                      <a:cubicBezTo>
                        <a:pt x="1480" y="1372"/>
                        <a:pt x="1911" y="1063"/>
                        <a:pt x="1911" y="685"/>
                      </a:cubicBezTo>
                      <a:cubicBezTo>
                        <a:pt x="1911" y="306"/>
                        <a:pt x="1480" y="0"/>
                        <a:pt x="954" y="0"/>
                      </a:cubicBezTo>
                      <a:close/>
                    </a:path>
                  </a:pathLst>
                </a:custGeom>
                <a:solidFill>
                  <a:srgbClr val="F0F1F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2" name="Google Shape;112;p13"/>
                <p:cNvSpPr/>
                <p:nvPr/>
              </p:nvSpPr>
              <p:spPr>
                <a:xfrm>
                  <a:off x="5787125" y="1063350"/>
                  <a:ext cx="208500" cy="64800"/>
                </a:xfrm>
                <a:custGeom>
                  <a:rect b="b" l="l" r="r" t="t"/>
                  <a:pathLst>
                    <a:path extrusionOk="0" h="2592" w="8340">
                      <a:moveTo>
                        <a:pt x="2684" y="1"/>
                      </a:moveTo>
                      <a:cubicBezTo>
                        <a:pt x="2151" y="42"/>
                        <a:pt x="1507" y="107"/>
                        <a:pt x="774" y="221"/>
                      </a:cubicBezTo>
                      <a:cubicBezTo>
                        <a:pt x="658" y="239"/>
                        <a:pt x="551" y="304"/>
                        <a:pt x="479" y="396"/>
                      </a:cubicBezTo>
                      <a:cubicBezTo>
                        <a:pt x="355" y="555"/>
                        <a:pt x="159" y="820"/>
                        <a:pt x="1" y="1091"/>
                      </a:cubicBezTo>
                      <a:lnTo>
                        <a:pt x="733" y="1091"/>
                      </a:lnTo>
                      <a:cubicBezTo>
                        <a:pt x="909" y="1091"/>
                        <a:pt x="1060" y="1209"/>
                        <a:pt x="1109" y="1377"/>
                      </a:cubicBezTo>
                      <a:lnTo>
                        <a:pt x="1380" y="2354"/>
                      </a:lnTo>
                      <a:cubicBezTo>
                        <a:pt x="1401" y="2436"/>
                        <a:pt x="1398" y="2519"/>
                        <a:pt x="1370" y="2592"/>
                      </a:cubicBezTo>
                      <a:lnTo>
                        <a:pt x="2942" y="2592"/>
                      </a:lnTo>
                      <a:lnTo>
                        <a:pt x="4486" y="720"/>
                      </a:lnTo>
                      <a:lnTo>
                        <a:pt x="2719" y="720"/>
                      </a:lnTo>
                      <a:cubicBezTo>
                        <a:pt x="2698" y="720"/>
                        <a:pt x="2684" y="706"/>
                        <a:pt x="2684" y="689"/>
                      </a:cubicBezTo>
                      <a:lnTo>
                        <a:pt x="2684" y="1"/>
                      </a:lnTo>
                      <a:close/>
                      <a:moveTo>
                        <a:pt x="5680" y="1"/>
                      </a:moveTo>
                      <a:lnTo>
                        <a:pt x="5680" y="689"/>
                      </a:lnTo>
                      <a:cubicBezTo>
                        <a:pt x="5680" y="706"/>
                        <a:pt x="5663" y="720"/>
                        <a:pt x="5646" y="720"/>
                      </a:cubicBezTo>
                      <a:lnTo>
                        <a:pt x="4979" y="720"/>
                      </a:lnTo>
                      <a:lnTo>
                        <a:pt x="3430" y="2592"/>
                      </a:lnTo>
                      <a:lnTo>
                        <a:pt x="4294" y="2592"/>
                      </a:lnTo>
                      <a:lnTo>
                        <a:pt x="6379" y="66"/>
                      </a:lnTo>
                      <a:cubicBezTo>
                        <a:pt x="6128" y="39"/>
                        <a:pt x="5893" y="18"/>
                        <a:pt x="5680" y="1"/>
                      </a:cubicBezTo>
                      <a:close/>
                      <a:moveTo>
                        <a:pt x="6830" y="118"/>
                      </a:moveTo>
                      <a:lnTo>
                        <a:pt x="4779" y="2592"/>
                      </a:lnTo>
                      <a:lnTo>
                        <a:pt x="7187" y="2592"/>
                      </a:lnTo>
                      <a:cubicBezTo>
                        <a:pt x="7160" y="2516"/>
                        <a:pt x="7157" y="2433"/>
                        <a:pt x="7181" y="2347"/>
                      </a:cubicBezTo>
                      <a:lnTo>
                        <a:pt x="7466" y="1374"/>
                      </a:lnTo>
                      <a:cubicBezTo>
                        <a:pt x="7514" y="1205"/>
                        <a:pt x="7665" y="1091"/>
                        <a:pt x="7838" y="1091"/>
                      </a:cubicBezTo>
                      <a:lnTo>
                        <a:pt x="8340" y="1091"/>
                      </a:lnTo>
                      <a:cubicBezTo>
                        <a:pt x="8185" y="820"/>
                        <a:pt x="7986" y="555"/>
                        <a:pt x="7862" y="396"/>
                      </a:cubicBezTo>
                      <a:cubicBezTo>
                        <a:pt x="7789" y="304"/>
                        <a:pt x="7683" y="239"/>
                        <a:pt x="7565" y="221"/>
                      </a:cubicBezTo>
                      <a:cubicBezTo>
                        <a:pt x="7308" y="183"/>
                        <a:pt x="7063" y="149"/>
                        <a:pt x="6830" y="118"/>
                      </a:cubicBezTo>
                      <a:close/>
                    </a:path>
                  </a:pathLst>
                </a:custGeom>
                <a:solidFill>
                  <a:srgbClr val="9EA5C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" name="Google Shape;113;p13"/>
                <p:cNvSpPr/>
                <p:nvPr/>
              </p:nvSpPr>
              <p:spPr>
                <a:xfrm>
                  <a:off x="5685625" y="1036800"/>
                  <a:ext cx="387775" cy="116450"/>
                </a:xfrm>
                <a:custGeom>
                  <a:rect b="b" l="l" r="r" t="t"/>
                  <a:pathLst>
                    <a:path extrusionOk="0" h="4658" w="15511">
                      <a:moveTo>
                        <a:pt x="10456" y="75"/>
                      </a:moveTo>
                      <a:lnTo>
                        <a:pt x="9685" y="1004"/>
                      </a:lnTo>
                      <a:lnTo>
                        <a:pt x="9706" y="1004"/>
                      </a:lnTo>
                      <a:cubicBezTo>
                        <a:pt x="9723" y="1004"/>
                        <a:pt x="9740" y="1018"/>
                        <a:pt x="9740" y="1039"/>
                      </a:cubicBezTo>
                      <a:lnTo>
                        <a:pt x="9740" y="1063"/>
                      </a:lnTo>
                      <a:cubicBezTo>
                        <a:pt x="9953" y="1080"/>
                        <a:pt x="10188" y="1101"/>
                        <a:pt x="10439" y="1128"/>
                      </a:cubicBezTo>
                      <a:lnTo>
                        <a:pt x="11258" y="137"/>
                      </a:lnTo>
                      <a:cubicBezTo>
                        <a:pt x="10976" y="113"/>
                        <a:pt x="10707" y="93"/>
                        <a:pt x="10456" y="75"/>
                      </a:cubicBezTo>
                      <a:close/>
                      <a:moveTo>
                        <a:pt x="8054" y="0"/>
                      </a:moveTo>
                      <a:cubicBezTo>
                        <a:pt x="7398" y="0"/>
                        <a:pt x="5987" y="31"/>
                        <a:pt x="4070" y="251"/>
                      </a:cubicBezTo>
                      <a:lnTo>
                        <a:pt x="438" y="4630"/>
                      </a:lnTo>
                      <a:cubicBezTo>
                        <a:pt x="280" y="4596"/>
                        <a:pt x="169" y="4534"/>
                        <a:pt x="101" y="4451"/>
                      </a:cubicBezTo>
                      <a:lnTo>
                        <a:pt x="3517" y="316"/>
                      </a:lnTo>
                      <a:lnTo>
                        <a:pt x="3517" y="316"/>
                      </a:lnTo>
                      <a:cubicBezTo>
                        <a:pt x="3118" y="368"/>
                        <a:pt x="2698" y="423"/>
                        <a:pt x="2265" y="492"/>
                      </a:cubicBezTo>
                      <a:cubicBezTo>
                        <a:pt x="2055" y="523"/>
                        <a:pt x="1869" y="633"/>
                        <a:pt x="1738" y="798"/>
                      </a:cubicBezTo>
                      <a:cubicBezTo>
                        <a:pt x="1466" y="1145"/>
                        <a:pt x="988" y="1793"/>
                        <a:pt x="706" y="2391"/>
                      </a:cubicBezTo>
                      <a:cubicBezTo>
                        <a:pt x="455" y="2928"/>
                        <a:pt x="1" y="3650"/>
                        <a:pt x="1" y="4135"/>
                      </a:cubicBezTo>
                      <a:cubicBezTo>
                        <a:pt x="1" y="4445"/>
                        <a:pt x="187" y="4658"/>
                        <a:pt x="731" y="4658"/>
                      </a:cubicBezTo>
                      <a:lnTo>
                        <a:pt x="2578" y="4658"/>
                      </a:lnTo>
                      <a:lnTo>
                        <a:pt x="2763" y="4276"/>
                      </a:lnTo>
                      <a:cubicBezTo>
                        <a:pt x="2781" y="4235"/>
                        <a:pt x="2822" y="4211"/>
                        <a:pt x="2867" y="4211"/>
                      </a:cubicBezTo>
                      <a:lnTo>
                        <a:pt x="5726" y="4211"/>
                      </a:lnTo>
                      <a:cubicBezTo>
                        <a:pt x="5763" y="4211"/>
                        <a:pt x="5801" y="4232"/>
                        <a:pt x="5822" y="4266"/>
                      </a:cubicBezTo>
                      <a:lnTo>
                        <a:pt x="6056" y="4658"/>
                      </a:lnTo>
                      <a:lnTo>
                        <a:pt x="6173" y="4658"/>
                      </a:lnTo>
                      <a:lnTo>
                        <a:pt x="7002" y="3654"/>
                      </a:lnTo>
                      <a:lnTo>
                        <a:pt x="5430" y="3654"/>
                      </a:lnTo>
                      <a:cubicBezTo>
                        <a:pt x="5375" y="3798"/>
                        <a:pt x="5237" y="3908"/>
                        <a:pt x="5065" y="3908"/>
                      </a:cubicBezTo>
                      <a:lnTo>
                        <a:pt x="3610" y="3908"/>
                      </a:lnTo>
                      <a:cubicBezTo>
                        <a:pt x="3352" y="3908"/>
                        <a:pt x="3166" y="3660"/>
                        <a:pt x="3238" y="3409"/>
                      </a:cubicBezTo>
                      <a:lnTo>
                        <a:pt x="3521" y="2436"/>
                      </a:lnTo>
                      <a:cubicBezTo>
                        <a:pt x="3568" y="2267"/>
                        <a:pt x="3724" y="2153"/>
                        <a:pt x="3895" y="2153"/>
                      </a:cubicBezTo>
                      <a:lnTo>
                        <a:pt x="4061" y="2153"/>
                      </a:lnTo>
                      <a:cubicBezTo>
                        <a:pt x="4219" y="1882"/>
                        <a:pt x="4415" y="1617"/>
                        <a:pt x="4539" y="1458"/>
                      </a:cubicBezTo>
                      <a:cubicBezTo>
                        <a:pt x="4611" y="1366"/>
                        <a:pt x="4718" y="1301"/>
                        <a:pt x="4834" y="1283"/>
                      </a:cubicBezTo>
                      <a:cubicBezTo>
                        <a:pt x="5567" y="1169"/>
                        <a:pt x="6211" y="1104"/>
                        <a:pt x="6744" y="1063"/>
                      </a:cubicBezTo>
                      <a:lnTo>
                        <a:pt x="6744" y="1039"/>
                      </a:lnTo>
                      <a:cubicBezTo>
                        <a:pt x="6744" y="1018"/>
                        <a:pt x="6758" y="1004"/>
                        <a:pt x="6779" y="1004"/>
                      </a:cubicBezTo>
                      <a:lnTo>
                        <a:pt x="9190" y="1004"/>
                      </a:lnTo>
                      <a:lnTo>
                        <a:pt x="9981" y="48"/>
                      </a:lnTo>
                      <a:cubicBezTo>
                        <a:pt x="9280" y="10"/>
                        <a:pt x="8743" y="0"/>
                        <a:pt x="8405" y="0"/>
                      </a:cubicBezTo>
                      <a:close/>
                      <a:moveTo>
                        <a:pt x="7490" y="3654"/>
                      </a:moveTo>
                      <a:lnTo>
                        <a:pt x="6658" y="4658"/>
                      </a:lnTo>
                      <a:lnTo>
                        <a:pt x="7525" y="4658"/>
                      </a:lnTo>
                      <a:lnTo>
                        <a:pt x="8354" y="3654"/>
                      </a:lnTo>
                      <a:close/>
                      <a:moveTo>
                        <a:pt x="11722" y="178"/>
                      </a:moveTo>
                      <a:lnTo>
                        <a:pt x="10890" y="1180"/>
                      </a:lnTo>
                      <a:cubicBezTo>
                        <a:pt x="11123" y="1211"/>
                        <a:pt x="11368" y="1245"/>
                        <a:pt x="11625" y="1283"/>
                      </a:cubicBezTo>
                      <a:cubicBezTo>
                        <a:pt x="11743" y="1301"/>
                        <a:pt x="11849" y="1366"/>
                        <a:pt x="11922" y="1458"/>
                      </a:cubicBezTo>
                      <a:cubicBezTo>
                        <a:pt x="12046" y="1617"/>
                        <a:pt x="12245" y="1882"/>
                        <a:pt x="12400" y="2153"/>
                      </a:cubicBezTo>
                      <a:lnTo>
                        <a:pt x="12795" y="2153"/>
                      </a:lnTo>
                      <a:cubicBezTo>
                        <a:pt x="12971" y="2153"/>
                        <a:pt x="13122" y="2271"/>
                        <a:pt x="13170" y="2439"/>
                      </a:cubicBezTo>
                      <a:lnTo>
                        <a:pt x="13442" y="3416"/>
                      </a:lnTo>
                      <a:cubicBezTo>
                        <a:pt x="13511" y="3664"/>
                        <a:pt x="13325" y="3908"/>
                        <a:pt x="13067" y="3908"/>
                      </a:cubicBezTo>
                      <a:lnTo>
                        <a:pt x="11612" y="3908"/>
                      </a:lnTo>
                      <a:cubicBezTo>
                        <a:pt x="11440" y="3908"/>
                        <a:pt x="11303" y="3798"/>
                        <a:pt x="11247" y="3654"/>
                      </a:cubicBezTo>
                      <a:lnTo>
                        <a:pt x="8839" y="3654"/>
                      </a:lnTo>
                      <a:lnTo>
                        <a:pt x="8006" y="4658"/>
                      </a:lnTo>
                      <a:lnTo>
                        <a:pt x="10580" y="4658"/>
                      </a:lnTo>
                      <a:lnTo>
                        <a:pt x="10766" y="4276"/>
                      </a:lnTo>
                      <a:cubicBezTo>
                        <a:pt x="10787" y="4235"/>
                        <a:pt x="10825" y="4211"/>
                        <a:pt x="10869" y="4211"/>
                      </a:cubicBezTo>
                      <a:lnTo>
                        <a:pt x="13632" y="4211"/>
                      </a:lnTo>
                      <a:lnTo>
                        <a:pt x="15510" y="1937"/>
                      </a:lnTo>
                      <a:cubicBezTo>
                        <a:pt x="15245" y="1486"/>
                        <a:pt x="14925" y="1059"/>
                        <a:pt x="14722" y="798"/>
                      </a:cubicBezTo>
                      <a:cubicBezTo>
                        <a:pt x="14591" y="633"/>
                        <a:pt x="14405" y="523"/>
                        <a:pt x="14199" y="492"/>
                      </a:cubicBezTo>
                      <a:cubicBezTo>
                        <a:pt x="13291" y="351"/>
                        <a:pt x="12462" y="251"/>
                        <a:pt x="11722" y="178"/>
                      </a:cubicBezTo>
                      <a:close/>
                    </a:path>
                  </a:pathLst>
                </a:custGeom>
                <a:solidFill>
                  <a:srgbClr val="A1788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" name="Google Shape;114;p13"/>
                <p:cNvSpPr/>
                <p:nvPr/>
              </p:nvSpPr>
              <p:spPr>
                <a:xfrm>
                  <a:off x="5853144" y="1061735"/>
                  <a:ext cx="76191" cy="19779"/>
                </a:xfrm>
                <a:custGeom>
                  <a:rect b="b" l="l" r="r" t="t"/>
                  <a:pathLst>
                    <a:path extrusionOk="0" h="778" w="2997">
                      <a:moveTo>
                        <a:pt x="35" y="0"/>
                      </a:moveTo>
                      <a:cubicBezTo>
                        <a:pt x="14" y="0"/>
                        <a:pt x="0" y="14"/>
                        <a:pt x="0" y="35"/>
                      </a:cubicBezTo>
                      <a:lnTo>
                        <a:pt x="0" y="59"/>
                      </a:lnTo>
                      <a:lnTo>
                        <a:pt x="0" y="747"/>
                      </a:lnTo>
                      <a:cubicBezTo>
                        <a:pt x="0" y="764"/>
                        <a:pt x="14" y="778"/>
                        <a:pt x="35" y="778"/>
                      </a:cubicBezTo>
                      <a:lnTo>
                        <a:pt x="1802" y="778"/>
                      </a:lnTo>
                      <a:lnTo>
                        <a:pt x="2446" y="0"/>
                      </a:lnTo>
                      <a:close/>
                      <a:moveTo>
                        <a:pt x="2941" y="0"/>
                      </a:moveTo>
                      <a:lnTo>
                        <a:pt x="2295" y="778"/>
                      </a:lnTo>
                      <a:lnTo>
                        <a:pt x="2962" y="778"/>
                      </a:lnTo>
                      <a:cubicBezTo>
                        <a:pt x="2979" y="778"/>
                        <a:pt x="2996" y="764"/>
                        <a:pt x="2996" y="747"/>
                      </a:cubicBezTo>
                      <a:lnTo>
                        <a:pt x="2996" y="59"/>
                      </a:lnTo>
                      <a:lnTo>
                        <a:pt x="2996" y="35"/>
                      </a:lnTo>
                      <a:cubicBezTo>
                        <a:pt x="2996" y="14"/>
                        <a:pt x="2979" y="0"/>
                        <a:pt x="2962" y="0"/>
                      </a:cubicBezTo>
                      <a:close/>
                    </a:path>
                  </a:pathLst>
                </a:custGeom>
                <a:solidFill>
                  <a:srgbClr val="7C7C8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5" name="Google Shape;115;p13"/>
                <p:cNvSpPr/>
                <p:nvPr/>
              </p:nvSpPr>
              <p:spPr>
                <a:xfrm>
                  <a:off x="5764150" y="1090148"/>
                  <a:ext cx="58626" cy="44831"/>
                </a:xfrm>
                <a:custGeom>
                  <a:rect b="b" l="l" r="r" t="t"/>
                  <a:pathLst>
                    <a:path extrusionOk="0" h="1755" w="2295">
                      <a:moveTo>
                        <a:pt x="729" y="0"/>
                      </a:moveTo>
                      <a:cubicBezTo>
                        <a:pt x="558" y="0"/>
                        <a:pt x="402" y="114"/>
                        <a:pt x="355" y="283"/>
                      </a:cubicBezTo>
                      <a:lnTo>
                        <a:pt x="72" y="1256"/>
                      </a:lnTo>
                      <a:cubicBezTo>
                        <a:pt x="0" y="1507"/>
                        <a:pt x="186" y="1755"/>
                        <a:pt x="444" y="1755"/>
                      </a:cubicBezTo>
                      <a:lnTo>
                        <a:pt x="1899" y="1755"/>
                      </a:lnTo>
                      <a:cubicBezTo>
                        <a:pt x="2071" y="1755"/>
                        <a:pt x="2209" y="1645"/>
                        <a:pt x="2264" y="1501"/>
                      </a:cubicBezTo>
                      <a:cubicBezTo>
                        <a:pt x="2292" y="1428"/>
                        <a:pt x="2295" y="1345"/>
                        <a:pt x="2274" y="1263"/>
                      </a:cubicBezTo>
                      <a:lnTo>
                        <a:pt x="2003" y="286"/>
                      </a:lnTo>
                      <a:cubicBezTo>
                        <a:pt x="1954" y="118"/>
                        <a:pt x="1803" y="0"/>
                        <a:pt x="1627" y="0"/>
                      </a:cubicBezTo>
                      <a:close/>
                    </a:path>
                  </a:pathLst>
                </a:custGeom>
                <a:solidFill>
                  <a:srgbClr val="7C7C8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6" name="Google Shape;116;p13"/>
                <p:cNvSpPr/>
                <p:nvPr/>
              </p:nvSpPr>
              <p:spPr>
                <a:xfrm>
                  <a:off x="5748933" y="1141381"/>
                  <a:ext cx="89236" cy="11869"/>
                </a:xfrm>
                <a:custGeom>
                  <a:rect b="b" l="l" r="r" t="t"/>
                  <a:pathLst>
                    <a:path extrusionOk="0" h="447" w="3480">
                      <a:moveTo>
                        <a:pt x="290" y="0"/>
                      </a:moveTo>
                      <a:cubicBezTo>
                        <a:pt x="245" y="0"/>
                        <a:pt x="204" y="24"/>
                        <a:pt x="186" y="65"/>
                      </a:cubicBezTo>
                      <a:lnTo>
                        <a:pt x="1" y="447"/>
                      </a:lnTo>
                      <a:lnTo>
                        <a:pt x="3479" y="447"/>
                      </a:lnTo>
                      <a:lnTo>
                        <a:pt x="3245" y="55"/>
                      </a:lnTo>
                      <a:cubicBezTo>
                        <a:pt x="3224" y="21"/>
                        <a:pt x="3186" y="0"/>
                        <a:pt x="3149" y="0"/>
                      </a:cubicBezTo>
                      <a:close/>
                    </a:path>
                  </a:pathLst>
                </a:custGeom>
                <a:solidFill>
                  <a:srgbClr val="7C7C8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7" name="Google Shape;117;p13"/>
                <p:cNvSpPr/>
                <p:nvPr/>
              </p:nvSpPr>
              <p:spPr>
                <a:xfrm>
                  <a:off x="5965413" y="1089800"/>
                  <a:ext cx="58623" cy="45525"/>
                </a:xfrm>
                <a:custGeom>
                  <a:rect b="b" l="l" r="r" t="t"/>
                  <a:pathLst>
                    <a:path extrusionOk="0" h="1755" w="2296">
                      <a:moveTo>
                        <a:pt x="682" y="0"/>
                      </a:moveTo>
                      <a:cubicBezTo>
                        <a:pt x="509" y="0"/>
                        <a:pt x="358" y="114"/>
                        <a:pt x="310" y="283"/>
                      </a:cubicBezTo>
                      <a:lnTo>
                        <a:pt x="25" y="1256"/>
                      </a:lnTo>
                      <a:cubicBezTo>
                        <a:pt x="1" y="1342"/>
                        <a:pt x="4" y="1425"/>
                        <a:pt x="31" y="1501"/>
                      </a:cubicBezTo>
                      <a:cubicBezTo>
                        <a:pt x="87" y="1645"/>
                        <a:pt x="224" y="1755"/>
                        <a:pt x="396" y="1755"/>
                      </a:cubicBezTo>
                      <a:lnTo>
                        <a:pt x="1851" y="1755"/>
                      </a:lnTo>
                      <a:cubicBezTo>
                        <a:pt x="2109" y="1755"/>
                        <a:pt x="2295" y="1511"/>
                        <a:pt x="2226" y="1263"/>
                      </a:cubicBezTo>
                      <a:lnTo>
                        <a:pt x="1954" y="286"/>
                      </a:lnTo>
                      <a:cubicBezTo>
                        <a:pt x="1906" y="118"/>
                        <a:pt x="1755" y="0"/>
                        <a:pt x="1579" y="0"/>
                      </a:cubicBezTo>
                      <a:close/>
                    </a:path>
                  </a:pathLst>
                </a:custGeom>
                <a:solidFill>
                  <a:srgbClr val="7C7C8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" name="Google Shape;118;p13"/>
                <p:cNvSpPr/>
                <p:nvPr/>
              </p:nvSpPr>
              <p:spPr>
                <a:xfrm>
                  <a:off x="6033800" y="1094150"/>
                  <a:ext cx="63325" cy="59100"/>
                </a:xfrm>
                <a:custGeom>
                  <a:rect b="b" l="l" r="r" t="t"/>
                  <a:pathLst>
                    <a:path extrusionOk="0" h="2364" w="2533">
                      <a:moveTo>
                        <a:pt x="1779" y="1"/>
                      </a:moveTo>
                      <a:lnTo>
                        <a:pt x="0" y="2144"/>
                      </a:lnTo>
                      <a:lnTo>
                        <a:pt x="131" y="2364"/>
                      </a:lnTo>
                      <a:lnTo>
                        <a:pt x="1803" y="2364"/>
                      </a:lnTo>
                      <a:cubicBezTo>
                        <a:pt x="2347" y="2364"/>
                        <a:pt x="2533" y="2151"/>
                        <a:pt x="2533" y="1841"/>
                      </a:cubicBezTo>
                      <a:cubicBezTo>
                        <a:pt x="2533" y="1356"/>
                        <a:pt x="2082" y="634"/>
                        <a:pt x="1827" y="97"/>
                      </a:cubicBezTo>
                      <a:cubicBezTo>
                        <a:pt x="1814" y="66"/>
                        <a:pt x="1796" y="31"/>
                        <a:pt x="1779" y="1"/>
                      </a:cubicBezTo>
                      <a:close/>
                    </a:path>
                  </a:pathLst>
                </a:custGeom>
                <a:solidFill>
                  <a:srgbClr val="A1788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9" name="Google Shape;119;p13"/>
                <p:cNvSpPr/>
                <p:nvPr/>
              </p:nvSpPr>
              <p:spPr>
                <a:xfrm>
                  <a:off x="5947920" y="1141929"/>
                  <a:ext cx="89237" cy="11468"/>
                </a:xfrm>
                <a:custGeom>
                  <a:rect b="b" l="l" r="r" t="t"/>
                  <a:pathLst>
                    <a:path extrusionOk="0" h="447" w="3478">
                      <a:moveTo>
                        <a:pt x="289" y="0"/>
                      </a:moveTo>
                      <a:cubicBezTo>
                        <a:pt x="245" y="0"/>
                        <a:pt x="207" y="24"/>
                        <a:pt x="186" y="65"/>
                      </a:cubicBezTo>
                      <a:lnTo>
                        <a:pt x="0" y="447"/>
                      </a:lnTo>
                      <a:lnTo>
                        <a:pt x="2684" y="447"/>
                      </a:lnTo>
                      <a:lnTo>
                        <a:pt x="3052" y="0"/>
                      </a:lnTo>
                      <a:close/>
                      <a:moveTo>
                        <a:pt x="3347" y="227"/>
                      </a:moveTo>
                      <a:lnTo>
                        <a:pt x="3168" y="447"/>
                      </a:lnTo>
                      <a:lnTo>
                        <a:pt x="3478" y="447"/>
                      </a:lnTo>
                      <a:lnTo>
                        <a:pt x="3347" y="227"/>
                      </a:lnTo>
                      <a:close/>
                    </a:path>
                  </a:pathLst>
                </a:custGeom>
                <a:solidFill>
                  <a:srgbClr val="7C7C8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0" name="Google Shape;120;p13"/>
                <p:cNvSpPr/>
                <p:nvPr/>
              </p:nvSpPr>
              <p:spPr>
                <a:xfrm>
                  <a:off x="5860650" y="1081325"/>
                  <a:ext cx="50950" cy="46825"/>
                </a:xfrm>
                <a:custGeom>
                  <a:rect b="b" l="l" r="r" t="t"/>
                  <a:pathLst>
                    <a:path extrusionOk="0" h="1873" w="2038">
                      <a:moveTo>
                        <a:pt x="1545" y="1"/>
                      </a:moveTo>
                      <a:lnTo>
                        <a:pt x="1" y="1873"/>
                      </a:lnTo>
                      <a:lnTo>
                        <a:pt x="489" y="1873"/>
                      </a:lnTo>
                      <a:lnTo>
                        <a:pt x="2038" y="1"/>
                      </a:lnTo>
                      <a:close/>
                    </a:path>
                  </a:pathLst>
                </a:custGeom>
                <a:solidFill>
                  <a:srgbClr val="D5DAD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1" name="Google Shape;121;p13"/>
                <p:cNvSpPr/>
                <p:nvPr/>
              </p:nvSpPr>
              <p:spPr>
                <a:xfrm>
                  <a:off x="5839925" y="1037975"/>
                  <a:ext cx="107125" cy="115275"/>
                </a:xfrm>
                <a:custGeom>
                  <a:rect b="b" l="l" r="r" t="t"/>
                  <a:pathLst>
                    <a:path extrusionOk="0" h="4611" w="4285">
                      <a:moveTo>
                        <a:pt x="3809" y="1"/>
                      </a:moveTo>
                      <a:lnTo>
                        <a:pt x="3018" y="957"/>
                      </a:lnTo>
                      <a:lnTo>
                        <a:pt x="3513" y="957"/>
                      </a:lnTo>
                      <a:lnTo>
                        <a:pt x="4284" y="28"/>
                      </a:lnTo>
                      <a:cubicBezTo>
                        <a:pt x="4119" y="18"/>
                        <a:pt x="3961" y="8"/>
                        <a:pt x="3809" y="1"/>
                      </a:cubicBezTo>
                      <a:close/>
                      <a:moveTo>
                        <a:pt x="830" y="3607"/>
                      </a:moveTo>
                      <a:lnTo>
                        <a:pt x="1" y="4611"/>
                      </a:lnTo>
                      <a:lnTo>
                        <a:pt x="486" y="4611"/>
                      </a:lnTo>
                      <a:lnTo>
                        <a:pt x="1318" y="3607"/>
                      </a:lnTo>
                      <a:close/>
                    </a:path>
                  </a:pathLst>
                </a:custGeom>
                <a:solidFill>
                  <a:srgbClr val="D3ADA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2" name="Google Shape;122;p13"/>
                <p:cNvSpPr/>
                <p:nvPr/>
              </p:nvSpPr>
              <p:spPr>
                <a:xfrm>
                  <a:off x="5898263" y="1061735"/>
                  <a:ext cx="30364" cy="19779"/>
                </a:xfrm>
                <a:custGeom>
                  <a:rect b="b" l="l" r="r" t="t"/>
                  <a:pathLst>
                    <a:path extrusionOk="0" h="778" w="1140">
                      <a:moveTo>
                        <a:pt x="644" y="0"/>
                      </a:moveTo>
                      <a:lnTo>
                        <a:pt x="0" y="778"/>
                      </a:lnTo>
                      <a:lnTo>
                        <a:pt x="493" y="778"/>
                      </a:lnTo>
                      <a:lnTo>
                        <a:pt x="1139" y="0"/>
                      </a:lnTo>
                      <a:close/>
                    </a:path>
                  </a:pathLst>
                </a:custGeom>
                <a:solidFill>
                  <a:srgbClr val="9D9D9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3" name="Google Shape;123;p13"/>
                <p:cNvSpPr/>
                <p:nvPr/>
              </p:nvSpPr>
              <p:spPr>
                <a:xfrm>
                  <a:off x="5688125" y="1043075"/>
                  <a:ext cx="99275" cy="109500"/>
                </a:xfrm>
                <a:custGeom>
                  <a:rect b="b" l="l" r="r" t="t"/>
                  <a:pathLst>
                    <a:path extrusionOk="0" h="4380" w="3971">
                      <a:moveTo>
                        <a:pt x="3970" y="0"/>
                      </a:moveTo>
                      <a:cubicBezTo>
                        <a:pt x="3789" y="21"/>
                        <a:pt x="3603" y="41"/>
                        <a:pt x="3417" y="65"/>
                      </a:cubicBezTo>
                      <a:lnTo>
                        <a:pt x="1" y="4200"/>
                      </a:lnTo>
                      <a:cubicBezTo>
                        <a:pt x="69" y="4283"/>
                        <a:pt x="180" y="4345"/>
                        <a:pt x="338" y="4379"/>
                      </a:cubicBezTo>
                      <a:lnTo>
                        <a:pt x="3970" y="0"/>
                      </a:lnTo>
                      <a:close/>
                    </a:path>
                  </a:pathLst>
                </a:custGeom>
                <a:solidFill>
                  <a:srgbClr val="D3ADA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4" name="Google Shape;124;p13"/>
                <p:cNvSpPr/>
                <p:nvPr/>
              </p:nvSpPr>
              <p:spPr>
                <a:xfrm>
                  <a:off x="6026400" y="1085225"/>
                  <a:ext cx="51875" cy="62550"/>
                </a:xfrm>
                <a:custGeom>
                  <a:rect b="b" l="l" r="r" t="t"/>
                  <a:pathLst>
                    <a:path extrusionOk="0" h="2502" w="2075">
                      <a:moveTo>
                        <a:pt x="1879" y="0"/>
                      </a:moveTo>
                      <a:lnTo>
                        <a:pt x="1" y="2274"/>
                      </a:lnTo>
                      <a:lnTo>
                        <a:pt x="97" y="2274"/>
                      </a:lnTo>
                      <a:cubicBezTo>
                        <a:pt x="135" y="2274"/>
                        <a:pt x="173" y="2295"/>
                        <a:pt x="193" y="2329"/>
                      </a:cubicBezTo>
                      <a:lnTo>
                        <a:pt x="296" y="2501"/>
                      </a:lnTo>
                      <a:lnTo>
                        <a:pt x="2075" y="358"/>
                      </a:lnTo>
                      <a:cubicBezTo>
                        <a:pt x="2016" y="237"/>
                        <a:pt x="1951" y="117"/>
                        <a:pt x="1879" y="0"/>
                      </a:cubicBezTo>
                      <a:close/>
                    </a:path>
                  </a:pathLst>
                </a:custGeom>
                <a:solidFill>
                  <a:srgbClr val="D3ADA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" name="Google Shape;125;p13"/>
                <p:cNvSpPr/>
                <p:nvPr/>
              </p:nvSpPr>
              <p:spPr>
                <a:xfrm>
                  <a:off x="6015828" y="1141929"/>
                  <a:ext cx="18500" cy="11469"/>
                </a:xfrm>
                <a:custGeom>
                  <a:rect b="b" l="l" r="r" t="t"/>
                  <a:pathLst>
                    <a:path extrusionOk="0" h="447" w="665">
                      <a:moveTo>
                        <a:pt x="369" y="0"/>
                      </a:moveTo>
                      <a:lnTo>
                        <a:pt x="1" y="447"/>
                      </a:lnTo>
                      <a:lnTo>
                        <a:pt x="485" y="447"/>
                      </a:lnTo>
                      <a:lnTo>
                        <a:pt x="664" y="227"/>
                      </a:lnTo>
                      <a:lnTo>
                        <a:pt x="561" y="55"/>
                      </a:lnTo>
                      <a:cubicBezTo>
                        <a:pt x="541" y="21"/>
                        <a:pt x="503" y="0"/>
                        <a:pt x="465" y="0"/>
                      </a:cubicBezTo>
                      <a:close/>
                    </a:path>
                  </a:pathLst>
                </a:custGeom>
                <a:solidFill>
                  <a:srgbClr val="9D9D9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6" name="Google Shape;126;p13"/>
                <p:cNvSpPr/>
                <p:nvPr/>
              </p:nvSpPr>
              <p:spPr>
                <a:xfrm>
                  <a:off x="5894475" y="1064975"/>
                  <a:ext cx="63400" cy="63175"/>
                </a:xfrm>
                <a:custGeom>
                  <a:rect b="b" l="l" r="r" t="t"/>
                  <a:pathLst>
                    <a:path extrusionOk="0" h="2527" w="2536">
                      <a:moveTo>
                        <a:pt x="2085" y="1"/>
                      </a:moveTo>
                      <a:lnTo>
                        <a:pt x="0" y="2527"/>
                      </a:lnTo>
                      <a:lnTo>
                        <a:pt x="485" y="2527"/>
                      </a:lnTo>
                      <a:lnTo>
                        <a:pt x="2536" y="53"/>
                      </a:lnTo>
                      <a:cubicBezTo>
                        <a:pt x="2381" y="36"/>
                        <a:pt x="2229" y="18"/>
                        <a:pt x="2085" y="1"/>
                      </a:cubicBezTo>
                      <a:close/>
                    </a:path>
                  </a:pathLst>
                </a:custGeom>
                <a:solidFill>
                  <a:srgbClr val="D5DAD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7" name="Google Shape;127;p13"/>
                <p:cNvSpPr/>
                <p:nvPr/>
              </p:nvSpPr>
              <p:spPr>
                <a:xfrm>
                  <a:off x="5873750" y="1040225"/>
                  <a:ext cx="104950" cy="113025"/>
                </a:xfrm>
                <a:custGeom>
                  <a:rect b="b" l="l" r="r" t="t"/>
                  <a:pathLst>
                    <a:path extrusionOk="0" h="4521" w="4198">
                      <a:moveTo>
                        <a:pt x="3733" y="0"/>
                      </a:moveTo>
                      <a:lnTo>
                        <a:pt x="2914" y="991"/>
                      </a:lnTo>
                      <a:cubicBezTo>
                        <a:pt x="3058" y="1008"/>
                        <a:pt x="3210" y="1026"/>
                        <a:pt x="3365" y="1043"/>
                      </a:cubicBezTo>
                      <a:lnTo>
                        <a:pt x="4197" y="41"/>
                      </a:lnTo>
                      <a:cubicBezTo>
                        <a:pt x="4035" y="28"/>
                        <a:pt x="3881" y="11"/>
                        <a:pt x="3733" y="0"/>
                      </a:cubicBezTo>
                      <a:close/>
                      <a:moveTo>
                        <a:pt x="829" y="3517"/>
                      </a:moveTo>
                      <a:lnTo>
                        <a:pt x="0" y="4521"/>
                      </a:lnTo>
                      <a:lnTo>
                        <a:pt x="481" y="4521"/>
                      </a:lnTo>
                      <a:lnTo>
                        <a:pt x="1314" y="3517"/>
                      </a:lnTo>
                      <a:close/>
                    </a:path>
                  </a:pathLst>
                </a:custGeom>
                <a:solidFill>
                  <a:srgbClr val="D3ADA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8" name="Google Shape;128;p13"/>
                <p:cNvSpPr/>
                <p:nvPr/>
              </p:nvSpPr>
              <p:spPr>
                <a:xfrm>
                  <a:off x="5630250" y="1286850"/>
                  <a:ext cx="151650" cy="88000"/>
                </a:xfrm>
                <a:custGeom>
                  <a:rect b="b" l="l" r="r" t="t"/>
                  <a:pathLst>
                    <a:path extrusionOk="0" h="3520" w="6066">
                      <a:moveTo>
                        <a:pt x="409" y="1"/>
                      </a:moveTo>
                      <a:cubicBezTo>
                        <a:pt x="200" y="1"/>
                        <a:pt x="0" y="164"/>
                        <a:pt x="0" y="411"/>
                      </a:cubicBezTo>
                      <a:cubicBezTo>
                        <a:pt x="0" y="1454"/>
                        <a:pt x="110" y="2985"/>
                        <a:pt x="740" y="2985"/>
                      </a:cubicBezTo>
                      <a:cubicBezTo>
                        <a:pt x="740" y="2985"/>
                        <a:pt x="3737" y="3412"/>
                        <a:pt x="4308" y="3508"/>
                      </a:cubicBezTo>
                      <a:cubicBezTo>
                        <a:pt x="4358" y="3516"/>
                        <a:pt x="4411" y="3520"/>
                        <a:pt x="4467" y="3520"/>
                      </a:cubicBezTo>
                      <a:cubicBezTo>
                        <a:pt x="5046" y="3520"/>
                        <a:pt x="5885" y="3105"/>
                        <a:pt x="5973" y="2889"/>
                      </a:cubicBezTo>
                      <a:cubicBezTo>
                        <a:pt x="6066" y="2652"/>
                        <a:pt x="4590" y="2342"/>
                        <a:pt x="4590" y="2342"/>
                      </a:cubicBezTo>
                      <a:lnTo>
                        <a:pt x="692" y="119"/>
                      </a:lnTo>
                      <a:cubicBezTo>
                        <a:pt x="609" y="38"/>
                        <a:pt x="508" y="1"/>
                        <a:pt x="409" y="1"/>
                      </a:cubicBezTo>
                      <a:close/>
                    </a:path>
                  </a:pathLst>
                </a:custGeom>
                <a:solidFill>
                  <a:srgbClr val="B2322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9" name="Google Shape;129;p13"/>
                <p:cNvSpPr/>
                <p:nvPr/>
              </p:nvSpPr>
              <p:spPr>
                <a:xfrm>
                  <a:off x="5656575" y="1295575"/>
                  <a:ext cx="81625" cy="52850"/>
                </a:xfrm>
                <a:custGeom>
                  <a:rect b="b" l="l" r="r" t="t"/>
                  <a:pathLst>
                    <a:path extrusionOk="0" h="2114" w="3265">
                      <a:moveTo>
                        <a:pt x="0" y="1"/>
                      </a:moveTo>
                      <a:lnTo>
                        <a:pt x="334" y="1201"/>
                      </a:lnTo>
                      <a:cubicBezTo>
                        <a:pt x="396" y="1432"/>
                        <a:pt x="588" y="1607"/>
                        <a:pt x="823" y="1652"/>
                      </a:cubicBezTo>
                      <a:lnTo>
                        <a:pt x="3265" y="2113"/>
                      </a:lnTo>
                      <a:lnTo>
                        <a:pt x="2598" y="1291"/>
                      </a:lnTo>
                      <a:cubicBezTo>
                        <a:pt x="2202" y="809"/>
                        <a:pt x="1679" y="469"/>
                        <a:pt x="1080" y="300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0F1F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0" name="Google Shape;130;p13"/>
                <p:cNvSpPr/>
                <p:nvPr/>
              </p:nvSpPr>
              <p:spPr>
                <a:xfrm>
                  <a:off x="5669975" y="1306600"/>
                  <a:ext cx="26425" cy="26500"/>
                </a:xfrm>
                <a:custGeom>
                  <a:rect b="b" l="l" r="r" t="t"/>
                  <a:pathLst>
                    <a:path extrusionOk="0" h="1060" w="1057">
                      <a:moveTo>
                        <a:pt x="531" y="0"/>
                      </a:moveTo>
                      <a:cubicBezTo>
                        <a:pt x="238" y="0"/>
                        <a:pt x="1" y="237"/>
                        <a:pt x="1" y="530"/>
                      </a:cubicBezTo>
                      <a:cubicBezTo>
                        <a:pt x="1" y="822"/>
                        <a:pt x="238" y="1060"/>
                        <a:pt x="531" y="1060"/>
                      </a:cubicBezTo>
                      <a:cubicBezTo>
                        <a:pt x="823" y="1060"/>
                        <a:pt x="1057" y="822"/>
                        <a:pt x="1057" y="530"/>
                      </a:cubicBezTo>
                      <a:cubicBezTo>
                        <a:pt x="1057" y="237"/>
                        <a:pt x="823" y="0"/>
                        <a:pt x="53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1" name="Google Shape;131;p13"/>
                <p:cNvSpPr/>
                <p:nvPr/>
              </p:nvSpPr>
              <p:spPr>
                <a:xfrm>
                  <a:off x="5698975" y="1320350"/>
                  <a:ext cx="18500" cy="18525"/>
                </a:xfrm>
                <a:custGeom>
                  <a:rect b="b" l="l" r="r" t="t"/>
                  <a:pathLst>
                    <a:path extrusionOk="0" h="741" w="740">
                      <a:moveTo>
                        <a:pt x="368" y="0"/>
                      </a:moveTo>
                      <a:cubicBezTo>
                        <a:pt x="165" y="0"/>
                        <a:pt x="0" y="169"/>
                        <a:pt x="0" y="372"/>
                      </a:cubicBezTo>
                      <a:cubicBezTo>
                        <a:pt x="0" y="575"/>
                        <a:pt x="165" y="740"/>
                        <a:pt x="368" y="740"/>
                      </a:cubicBezTo>
                      <a:cubicBezTo>
                        <a:pt x="571" y="740"/>
                        <a:pt x="740" y="575"/>
                        <a:pt x="740" y="372"/>
                      </a:cubicBezTo>
                      <a:cubicBezTo>
                        <a:pt x="740" y="169"/>
                        <a:pt x="571" y="0"/>
                        <a:pt x="36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2" name="Google Shape;132;p13"/>
                <p:cNvSpPr/>
                <p:nvPr/>
              </p:nvSpPr>
              <p:spPr>
                <a:xfrm>
                  <a:off x="5709050" y="1243975"/>
                  <a:ext cx="32175" cy="34000"/>
                </a:xfrm>
                <a:custGeom>
                  <a:rect b="b" l="l" r="r" t="t"/>
                  <a:pathLst>
                    <a:path extrusionOk="0" h="1360" w="1287">
                      <a:moveTo>
                        <a:pt x="1286" y="0"/>
                      </a:moveTo>
                      <a:lnTo>
                        <a:pt x="1286" y="0"/>
                      </a:lnTo>
                      <a:cubicBezTo>
                        <a:pt x="1286" y="1"/>
                        <a:pt x="788" y="537"/>
                        <a:pt x="0" y="610"/>
                      </a:cubicBezTo>
                      <a:lnTo>
                        <a:pt x="1107" y="1359"/>
                      </a:lnTo>
                      <a:lnTo>
                        <a:pt x="1286" y="0"/>
                      </a:lnTo>
                      <a:close/>
                    </a:path>
                  </a:pathLst>
                </a:custGeom>
                <a:solidFill>
                  <a:srgbClr val="B2322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" name="Google Shape;133;p13"/>
                <p:cNvSpPr/>
                <p:nvPr/>
              </p:nvSpPr>
              <p:spPr>
                <a:xfrm>
                  <a:off x="5640725" y="1186600"/>
                  <a:ext cx="97225" cy="63625"/>
                </a:xfrm>
                <a:custGeom>
                  <a:rect b="b" l="l" r="r" t="t"/>
                  <a:pathLst>
                    <a:path extrusionOk="0" h="2545" w="3889">
                      <a:moveTo>
                        <a:pt x="751" y="0"/>
                      </a:moveTo>
                      <a:cubicBezTo>
                        <a:pt x="647" y="0"/>
                        <a:pt x="542" y="8"/>
                        <a:pt x="438" y="25"/>
                      </a:cubicBezTo>
                      <a:cubicBezTo>
                        <a:pt x="183" y="66"/>
                        <a:pt x="1" y="296"/>
                        <a:pt x="18" y="555"/>
                      </a:cubicBezTo>
                      <a:lnTo>
                        <a:pt x="104" y="1721"/>
                      </a:lnTo>
                      <a:cubicBezTo>
                        <a:pt x="118" y="1941"/>
                        <a:pt x="280" y="2127"/>
                        <a:pt x="496" y="2172"/>
                      </a:cubicBezTo>
                      <a:lnTo>
                        <a:pt x="2196" y="2533"/>
                      </a:lnTo>
                      <a:cubicBezTo>
                        <a:pt x="2231" y="2541"/>
                        <a:pt x="2266" y="2545"/>
                        <a:pt x="2301" y="2545"/>
                      </a:cubicBezTo>
                      <a:cubicBezTo>
                        <a:pt x="2377" y="2545"/>
                        <a:pt x="2452" y="2527"/>
                        <a:pt x="2523" y="2492"/>
                      </a:cubicBezTo>
                      <a:lnTo>
                        <a:pt x="3720" y="1893"/>
                      </a:lnTo>
                      <a:cubicBezTo>
                        <a:pt x="3878" y="1814"/>
                        <a:pt x="3889" y="1597"/>
                        <a:pt x="3737" y="1504"/>
                      </a:cubicBezTo>
                      <a:lnTo>
                        <a:pt x="1811" y="304"/>
                      </a:lnTo>
                      <a:cubicBezTo>
                        <a:pt x="1491" y="104"/>
                        <a:pt x="1124" y="0"/>
                        <a:pt x="751" y="0"/>
                      </a:cubicBezTo>
                      <a:close/>
                    </a:path>
                  </a:pathLst>
                </a:custGeom>
                <a:solidFill>
                  <a:srgbClr val="F0F1F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" name="Google Shape;134;p13"/>
                <p:cNvSpPr/>
                <p:nvPr/>
              </p:nvSpPr>
              <p:spPr>
                <a:xfrm>
                  <a:off x="5684950" y="1215600"/>
                  <a:ext cx="26425" cy="26425"/>
                </a:xfrm>
                <a:custGeom>
                  <a:rect b="b" l="l" r="r" t="t"/>
                  <a:pathLst>
                    <a:path extrusionOk="0" h="1057" w="1057">
                      <a:moveTo>
                        <a:pt x="526" y="0"/>
                      </a:moveTo>
                      <a:cubicBezTo>
                        <a:pt x="234" y="0"/>
                        <a:pt x="0" y="238"/>
                        <a:pt x="0" y="530"/>
                      </a:cubicBezTo>
                      <a:cubicBezTo>
                        <a:pt x="0" y="819"/>
                        <a:pt x="234" y="1056"/>
                        <a:pt x="526" y="1056"/>
                      </a:cubicBezTo>
                      <a:cubicBezTo>
                        <a:pt x="820" y="1056"/>
                        <a:pt x="1057" y="819"/>
                        <a:pt x="1057" y="530"/>
                      </a:cubicBezTo>
                      <a:cubicBezTo>
                        <a:pt x="1057" y="238"/>
                        <a:pt x="820" y="0"/>
                        <a:pt x="52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" name="Google Shape;135;p13"/>
                <p:cNvSpPr/>
                <p:nvPr/>
              </p:nvSpPr>
              <p:spPr>
                <a:xfrm>
                  <a:off x="5654675" y="1200800"/>
                  <a:ext cx="31075" cy="31075"/>
                </a:xfrm>
                <a:custGeom>
                  <a:rect b="b" l="l" r="r" t="t"/>
                  <a:pathLst>
                    <a:path extrusionOk="0" h="1243" w="1243">
                      <a:moveTo>
                        <a:pt x="623" y="1"/>
                      </a:moveTo>
                      <a:cubicBezTo>
                        <a:pt x="279" y="1"/>
                        <a:pt x="0" y="276"/>
                        <a:pt x="0" y="620"/>
                      </a:cubicBezTo>
                      <a:cubicBezTo>
                        <a:pt x="0" y="964"/>
                        <a:pt x="279" y="1243"/>
                        <a:pt x="623" y="1243"/>
                      </a:cubicBezTo>
                      <a:cubicBezTo>
                        <a:pt x="964" y="1243"/>
                        <a:pt x="1242" y="964"/>
                        <a:pt x="1242" y="620"/>
                      </a:cubicBezTo>
                      <a:cubicBezTo>
                        <a:pt x="1242" y="276"/>
                        <a:pt x="964" y="1"/>
                        <a:pt x="6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6" name="Google Shape;136;p13"/>
                <p:cNvSpPr/>
                <p:nvPr/>
              </p:nvSpPr>
              <p:spPr>
                <a:xfrm>
                  <a:off x="6000925" y="1286850"/>
                  <a:ext cx="151750" cy="88000"/>
                </a:xfrm>
                <a:custGeom>
                  <a:rect b="b" l="l" r="r" t="t"/>
                  <a:pathLst>
                    <a:path extrusionOk="0" h="3520" w="6070">
                      <a:moveTo>
                        <a:pt x="5659" y="1"/>
                      </a:moveTo>
                      <a:cubicBezTo>
                        <a:pt x="5559" y="1"/>
                        <a:pt x="5458" y="38"/>
                        <a:pt x="5375" y="119"/>
                      </a:cubicBezTo>
                      <a:lnTo>
                        <a:pt x="1481" y="2342"/>
                      </a:lnTo>
                      <a:cubicBezTo>
                        <a:pt x="1481" y="2342"/>
                        <a:pt x="1" y="2652"/>
                        <a:pt x="98" y="2889"/>
                      </a:cubicBezTo>
                      <a:cubicBezTo>
                        <a:pt x="182" y="3105"/>
                        <a:pt x="1023" y="3520"/>
                        <a:pt x="1604" y="3520"/>
                      </a:cubicBezTo>
                      <a:cubicBezTo>
                        <a:pt x="1660" y="3520"/>
                        <a:pt x="1713" y="3516"/>
                        <a:pt x="1763" y="3508"/>
                      </a:cubicBezTo>
                      <a:cubicBezTo>
                        <a:pt x="2333" y="3412"/>
                        <a:pt x="5327" y="2985"/>
                        <a:pt x="5327" y="2985"/>
                      </a:cubicBezTo>
                      <a:cubicBezTo>
                        <a:pt x="5957" y="2985"/>
                        <a:pt x="6066" y="1454"/>
                        <a:pt x="6070" y="411"/>
                      </a:cubicBezTo>
                      <a:cubicBezTo>
                        <a:pt x="6070" y="164"/>
                        <a:pt x="5868" y="1"/>
                        <a:pt x="5659" y="1"/>
                      </a:cubicBezTo>
                      <a:close/>
                    </a:path>
                  </a:pathLst>
                </a:custGeom>
                <a:solidFill>
                  <a:srgbClr val="B2322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7" name="Google Shape;137;p13"/>
                <p:cNvSpPr/>
                <p:nvPr/>
              </p:nvSpPr>
              <p:spPr>
                <a:xfrm>
                  <a:off x="6044625" y="1295575"/>
                  <a:ext cx="81650" cy="52850"/>
                </a:xfrm>
                <a:custGeom>
                  <a:rect b="b" l="l" r="r" t="t"/>
                  <a:pathLst>
                    <a:path extrusionOk="0" h="2114" w="3266">
                      <a:moveTo>
                        <a:pt x="3266" y="1"/>
                      </a:moveTo>
                      <a:lnTo>
                        <a:pt x="2186" y="300"/>
                      </a:lnTo>
                      <a:cubicBezTo>
                        <a:pt x="1587" y="469"/>
                        <a:pt x="1064" y="809"/>
                        <a:pt x="671" y="1291"/>
                      </a:cubicBezTo>
                      <a:lnTo>
                        <a:pt x="1" y="2113"/>
                      </a:lnTo>
                      <a:lnTo>
                        <a:pt x="2443" y="1652"/>
                      </a:lnTo>
                      <a:cubicBezTo>
                        <a:pt x="2678" y="1607"/>
                        <a:pt x="2870" y="1432"/>
                        <a:pt x="2935" y="1201"/>
                      </a:cubicBezTo>
                      <a:lnTo>
                        <a:pt x="3266" y="1"/>
                      </a:lnTo>
                      <a:close/>
                    </a:path>
                  </a:pathLst>
                </a:custGeom>
                <a:solidFill>
                  <a:srgbClr val="F0F1F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8" name="Google Shape;138;p13"/>
                <p:cNvSpPr/>
                <p:nvPr/>
              </p:nvSpPr>
              <p:spPr>
                <a:xfrm>
                  <a:off x="6086425" y="1306600"/>
                  <a:ext cx="26425" cy="26500"/>
                </a:xfrm>
                <a:custGeom>
                  <a:rect b="b" l="l" r="r" t="t"/>
                  <a:pathLst>
                    <a:path extrusionOk="0" h="1060" w="1057">
                      <a:moveTo>
                        <a:pt x="531" y="0"/>
                      </a:moveTo>
                      <a:cubicBezTo>
                        <a:pt x="238" y="0"/>
                        <a:pt x="1" y="237"/>
                        <a:pt x="1" y="530"/>
                      </a:cubicBezTo>
                      <a:cubicBezTo>
                        <a:pt x="1" y="822"/>
                        <a:pt x="238" y="1060"/>
                        <a:pt x="531" y="1060"/>
                      </a:cubicBezTo>
                      <a:cubicBezTo>
                        <a:pt x="820" y="1060"/>
                        <a:pt x="1057" y="822"/>
                        <a:pt x="1057" y="530"/>
                      </a:cubicBezTo>
                      <a:cubicBezTo>
                        <a:pt x="1057" y="237"/>
                        <a:pt x="820" y="0"/>
                        <a:pt x="53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" name="Google Shape;139;p13"/>
                <p:cNvSpPr/>
                <p:nvPr/>
              </p:nvSpPr>
              <p:spPr>
                <a:xfrm>
                  <a:off x="6065450" y="1320350"/>
                  <a:ext cx="18500" cy="18525"/>
                </a:xfrm>
                <a:custGeom>
                  <a:rect b="b" l="l" r="r" t="t"/>
                  <a:pathLst>
                    <a:path extrusionOk="0" h="741" w="740">
                      <a:moveTo>
                        <a:pt x="368" y="0"/>
                      </a:moveTo>
                      <a:cubicBezTo>
                        <a:pt x="165" y="0"/>
                        <a:pt x="0" y="169"/>
                        <a:pt x="0" y="372"/>
                      </a:cubicBezTo>
                      <a:cubicBezTo>
                        <a:pt x="0" y="575"/>
                        <a:pt x="165" y="740"/>
                        <a:pt x="368" y="740"/>
                      </a:cubicBezTo>
                      <a:cubicBezTo>
                        <a:pt x="575" y="740"/>
                        <a:pt x="740" y="575"/>
                        <a:pt x="740" y="372"/>
                      </a:cubicBezTo>
                      <a:cubicBezTo>
                        <a:pt x="740" y="169"/>
                        <a:pt x="575" y="0"/>
                        <a:pt x="36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" name="Google Shape;140;p13"/>
                <p:cNvSpPr/>
                <p:nvPr/>
              </p:nvSpPr>
              <p:spPr>
                <a:xfrm>
                  <a:off x="6041700" y="1243975"/>
                  <a:ext cx="32100" cy="34000"/>
                </a:xfrm>
                <a:custGeom>
                  <a:rect b="b" l="l" r="r" t="t"/>
                  <a:pathLst>
                    <a:path extrusionOk="0" h="1360" w="1284">
                      <a:moveTo>
                        <a:pt x="1" y="0"/>
                      </a:moveTo>
                      <a:lnTo>
                        <a:pt x="176" y="1359"/>
                      </a:lnTo>
                      <a:lnTo>
                        <a:pt x="1284" y="610"/>
                      </a:lnTo>
                      <a:cubicBezTo>
                        <a:pt x="499" y="537"/>
                        <a:pt x="1" y="1"/>
                        <a:pt x="1" y="0"/>
                      </a:cubicBezTo>
                      <a:close/>
                    </a:path>
                  </a:pathLst>
                </a:custGeom>
                <a:solidFill>
                  <a:srgbClr val="B2322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" name="Google Shape;141;p13"/>
                <p:cNvSpPr/>
                <p:nvPr/>
              </p:nvSpPr>
              <p:spPr>
                <a:xfrm>
                  <a:off x="6044975" y="1186600"/>
                  <a:ext cx="97125" cy="63625"/>
                </a:xfrm>
                <a:custGeom>
                  <a:rect b="b" l="l" r="r" t="t"/>
                  <a:pathLst>
                    <a:path extrusionOk="0" h="2545" w="3885">
                      <a:moveTo>
                        <a:pt x="3136" y="0"/>
                      </a:moveTo>
                      <a:cubicBezTo>
                        <a:pt x="2764" y="0"/>
                        <a:pt x="2395" y="104"/>
                        <a:pt x="2075" y="304"/>
                      </a:cubicBezTo>
                      <a:lnTo>
                        <a:pt x="149" y="1504"/>
                      </a:lnTo>
                      <a:cubicBezTo>
                        <a:pt x="1" y="1597"/>
                        <a:pt x="11" y="1814"/>
                        <a:pt x="166" y="1893"/>
                      </a:cubicBezTo>
                      <a:lnTo>
                        <a:pt x="1367" y="2492"/>
                      </a:lnTo>
                      <a:cubicBezTo>
                        <a:pt x="1435" y="2527"/>
                        <a:pt x="1511" y="2545"/>
                        <a:pt x="1588" y="2545"/>
                      </a:cubicBezTo>
                      <a:cubicBezTo>
                        <a:pt x="1623" y="2545"/>
                        <a:pt x="1659" y="2541"/>
                        <a:pt x="1694" y="2533"/>
                      </a:cubicBezTo>
                      <a:lnTo>
                        <a:pt x="3389" y="2172"/>
                      </a:lnTo>
                      <a:cubicBezTo>
                        <a:pt x="3606" y="2127"/>
                        <a:pt x="3768" y="1941"/>
                        <a:pt x="3785" y="1721"/>
                      </a:cubicBezTo>
                      <a:lnTo>
                        <a:pt x="3868" y="555"/>
                      </a:lnTo>
                      <a:cubicBezTo>
                        <a:pt x="3885" y="296"/>
                        <a:pt x="3702" y="66"/>
                        <a:pt x="3448" y="25"/>
                      </a:cubicBezTo>
                      <a:cubicBezTo>
                        <a:pt x="3345" y="8"/>
                        <a:pt x="3240" y="0"/>
                        <a:pt x="3136" y="0"/>
                      </a:cubicBezTo>
                      <a:close/>
                    </a:path>
                  </a:pathLst>
                </a:custGeom>
                <a:solidFill>
                  <a:srgbClr val="F0F1F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2" name="Google Shape;142;p13"/>
                <p:cNvSpPr/>
                <p:nvPr/>
              </p:nvSpPr>
              <p:spPr>
                <a:xfrm>
                  <a:off x="6071475" y="1215600"/>
                  <a:ext cx="26500" cy="26425"/>
                </a:xfrm>
                <a:custGeom>
                  <a:rect b="b" l="l" r="r" t="t"/>
                  <a:pathLst>
                    <a:path extrusionOk="0" h="1057" w="1060">
                      <a:moveTo>
                        <a:pt x="530" y="0"/>
                      </a:moveTo>
                      <a:cubicBezTo>
                        <a:pt x="237" y="0"/>
                        <a:pt x="0" y="238"/>
                        <a:pt x="0" y="530"/>
                      </a:cubicBezTo>
                      <a:cubicBezTo>
                        <a:pt x="0" y="819"/>
                        <a:pt x="237" y="1056"/>
                        <a:pt x="530" y="1056"/>
                      </a:cubicBezTo>
                      <a:cubicBezTo>
                        <a:pt x="823" y="1056"/>
                        <a:pt x="1060" y="819"/>
                        <a:pt x="1060" y="530"/>
                      </a:cubicBezTo>
                      <a:cubicBezTo>
                        <a:pt x="1060" y="238"/>
                        <a:pt x="823" y="0"/>
                        <a:pt x="53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3" name="Google Shape;143;p13"/>
                <p:cNvSpPr/>
                <p:nvPr/>
              </p:nvSpPr>
              <p:spPr>
                <a:xfrm>
                  <a:off x="6097100" y="1200800"/>
                  <a:ext cx="31075" cy="31075"/>
                </a:xfrm>
                <a:custGeom>
                  <a:rect b="b" l="l" r="r" t="t"/>
                  <a:pathLst>
                    <a:path extrusionOk="0" h="1243" w="1243">
                      <a:moveTo>
                        <a:pt x="623" y="1"/>
                      </a:moveTo>
                      <a:cubicBezTo>
                        <a:pt x="279" y="1"/>
                        <a:pt x="1" y="276"/>
                        <a:pt x="1" y="620"/>
                      </a:cubicBezTo>
                      <a:cubicBezTo>
                        <a:pt x="1" y="964"/>
                        <a:pt x="279" y="1243"/>
                        <a:pt x="623" y="1243"/>
                      </a:cubicBezTo>
                      <a:cubicBezTo>
                        <a:pt x="963" y="1243"/>
                        <a:pt x="1243" y="964"/>
                        <a:pt x="1243" y="620"/>
                      </a:cubicBezTo>
                      <a:cubicBezTo>
                        <a:pt x="1243" y="276"/>
                        <a:pt x="963" y="1"/>
                        <a:pt x="6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144" name="Google Shape;144;p13"/>
          <p:cNvSpPr txBox="1"/>
          <p:nvPr>
            <p:ph idx="1" type="subTitle"/>
          </p:nvPr>
        </p:nvSpPr>
        <p:spPr>
          <a:xfrm>
            <a:off x="1261350" y="1779150"/>
            <a:ext cx="4017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879"/>
              <a:t>In depth analysis of </a:t>
            </a:r>
            <a:r>
              <a:rPr lang="en" sz="1879"/>
              <a:t>traffic patterns in the city</a:t>
            </a:r>
            <a:endParaRPr sz="1879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4"/>
          <p:cNvSpPr txBox="1"/>
          <p:nvPr>
            <p:ph type="title"/>
          </p:nvPr>
        </p:nvSpPr>
        <p:spPr>
          <a:xfrm>
            <a:off x="730000" y="1318650"/>
            <a:ext cx="3138600" cy="18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Traffic congestion continues to grow</a:t>
            </a:r>
            <a:endParaRPr/>
          </a:p>
        </p:txBody>
      </p:sp>
      <p:sp>
        <p:nvSpPr>
          <p:cNvPr id="150" name="Google Shape;150;p14"/>
          <p:cNvSpPr txBox="1"/>
          <p:nvPr>
            <p:ph type="title"/>
          </p:nvPr>
        </p:nvSpPr>
        <p:spPr>
          <a:xfrm>
            <a:off x="5477800" y="406590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…with no end </a:t>
            </a:r>
            <a:endParaRPr/>
          </a:p>
        </p:txBody>
      </p:sp>
      <p:pic>
        <p:nvPicPr>
          <p:cNvPr id="151" name="Google Shape;15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3250" y="304800"/>
            <a:ext cx="3970424" cy="315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5"/>
          <p:cNvSpPr txBox="1"/>
          <p:nvPr>
            <p:ph type="title"/>
          </p:nvPr>
        </p:nvSpPr>
        <p:spPr>
          <a:xfrm>
            <a:off x="847225" y="1856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Analyzing based on three criteria</a:t>
            </a:r>
            <a:endParaRPr/>
          </a:p>
        </p:txBody>
      </p:sp>
      <p:sp>
        <p:nvSpPr>
          <p:cNvPr id="157" name="Google Shape;157;p15"/>
          <p:cNvSpPr txBox="1"/>
          <p:nvPr>
            <p:ph idx="2" type="body"/>
          </p:nvPr>
        </p:nvSpPr>
        <p:spPr>
          <a:xfrm>
            <a:off x="5127325" y="779950"/>
            <a:ext cx="3374400" cy="384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Raleway"/>
                <a:ea typeface="Raleway"/>
                <a:cs typeface="Raleway"/>
                <a:sym typeface="Raleway"/>
              </a:rPr>
              <a:t>Time bound</a:t>
            </a:r>
            <a:endParaRPr sz="25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00">
                <a:latin typeface="Raleway"/>
                <a:ea typeface="Raleway"/>
                <a:cs typeface="Raleway"/>
                <a:sym typeface="Raleway"/>
              </a:rPr>
              <a:t>Weather</a:t>
            </a:r>
            <a:r>
              <a:rPr lang="en" sz="2500"/>
              <a:t> </a:t>
            </a:r>
            <a:endParaRPr sz="2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500">
                <a:latin typeface="Raleway"/>
                <a:ea typeface="Raleway"/>
                <a:cs typeface="Raleway"/>
                <a:sym typeface="Raleway"/>
              </a:rPr>
              <a:t>Holiday travel</a:t>
            </a:r>
            <a:endParaRPr sz="25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58" name="Google Shape;15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1375" y="483975"/>
            <a:ext cx="1151252" cy="1121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1374" y="2124626"/>
            <a:ext cx="1151251" cy="1151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76269" y="3543844"/>
            <a:ext cx="1121450" cy="112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6"/>
          <p:cNvSpPr txBox="1"/>
          <p:nvPr>
            <p:ph idx="4294967295" type="ctrTitle"/>
          </p:nvPr>
        </p:nvSpPr>
        <p:spPr>
          <a:xfrm>
            <a:off x="417200" y="363350"/>
            <a:ext cx="5983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10"/>
              <a:t>Monthly traffic volume</a:t>
            </a:r>
            <a:endParaRPr sz="2410"/>
          </a:p>
        </p:txBody>
      </p:sp>
      <p:sp>
        <p:nvSpPr>
          <p:cNvPr id="166" name="Google Shape;166;p16"/>
          <p:cNvSpPr txBox="1"/>
          <p:nvPr>
            <p:ph idx="4294967295" type="title"/>
          </p:nvPr>
        </p:nvSpPr>
        <p:spPr>
          <a:xfrm>
            <a:off x="1214350" y="1289525"/>
            <a:ext cx="3138600" cy="6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595"/>
              <a:t>February - </a:t>
            </a:r>
            <a:r>
              <a:rPr b="0" lang="en" sz="1595"/>
              <a:t>Significantly low volume, perfect for construction or renovation.</a:t>
            </a:r>
            <a:endParaRPr b="0" sz="1595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080"/>
          </a:p>
        </p:txBody>
      </p:sp>
      <p:sp>
        <p:nvSpPr>
          <p:cNvPr id="167" name="Google Shape;167;p16"/>
          <p:cNvSpPr txBox="1"/>
          <p:nvPr>
            <p:ph idx="4294967295" type="title"/>
          </p:nvPr>
        </p:nvSpPr>
        <p:spPr>
          <a:xfrm>
            <a:off x="1214350" y="2262000"/>
            <a:ext cx="3138600" cy="6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/>
              <a:t>April - </a:t>
            </a:r>
            <a:r>
              <a:rPr b="0" lang="en" sz="1550"/>
              <a:t>Significant</a:t>
            </a:r>
            <a:r>
              <a:rPr b="0" lang="en" sz="1550"/>
              <a:t> decrease in 2018</a:t>
            </a:r>
            <a:endParaRPr b="0" sz="1550"/>
          </a:p>
        </p:txBody>
      </p:sp>
      <p:pic>
        <p:nvPicPr>
          <p:cNvPr id="168" name="Google Shape;16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3225" y="1289527"/>
            <a:ext cx="3939750" cy="302275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6"/>
          <p:cNvSpPr txBox="1"/>
          <p:nvPr>
            <p:ph idx="4294967295" type="title"/>
          </p:nvPr>
        </p:nvSpPr>
        <p:spPr>
          <a:xfrm>
            <a:off x="1214350" y="2985375"/>
            <a:ext cx="3138600" cy="6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/>
              <a:t>August - </a:t>
            </a:r>
            <a:r>
              <a:rPr b="0" lang="en" sz="1550"/>
              <a:t>Significantly high volume.</a:t>
            </a:r>
            <a:endParaRPr b="0" sz="155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17"/>
          <p:cNvPicPr preferRelativeResize="0"/>
          <p:nvPr/>
        </p:nvPicPr>
        <p:blipFill rotWithShape="1">
          <a:blip r:embed="rId3">
            <a:alphaModFix/>
          </a:blip>
          <a:srcRect b="37975" l="27788" r="12414" t="20836"/>
          <a:stretch/>
        </p:blipFill>
        <p:spPr>
          <a:xfrm>
            <a:off x="1272975" y="2440325"/>
            <a:ext cx="7765526" cy="2543426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7"/>
          <p:cNvSpPr txBox="1"/>
          <p:nvPr>
            <p:ph idx="4294967295" type="ctrTitle"/>
          </p:nvPr>
        </p:nvSpPr>
        <p:spPr>
          <a:xfrm>
            <a:off x="417200" y="363350"/>
            <a:ext cx="5983500" cy="5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10"/>
              <a:t>Impacts of weather</a:t>
            </a:r>
            <a:endParaRPr sz="2410"/>
          </a:p>
        </p:txBody>
      </p:sp>
      <p:sp>
        <p:nvSpPr>
          <p:cNvPr id="176" name="Google Shape;176;p17"/>
          <p:cNvSpPr txBox="1"/>
          <p:nvPr>
            <p:ph idx="4294967295" type="title"/>
          </p:nvPr>
        </p:nvSpPr>
        <p:spPr>
          <a:xfrm>
            <a:off x="1272975" y="1113675"/>
            <a:ext cx="3138600" cy="6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/>
              <a:t>Clear/</a:t>
            </a:r>
            <a:r>
              <a:rPr lang="en" sz="1550"/>
              <a:t>Cloudy conditions</a:t>
            </a:r>
            <a:r>
              <a:rPr lang="en" sz="1550"/>
              <a:t> </a:t>
            </a:r>
            <a:r>
              <a:rPr b="0" lang="en" sz="1550"/>
              <a:t>results to high traffic volume.</a:t>
            </a:r>
            <a:endParaRPr b="0" sz="1200"/>
          </a:p>
        </p:txBody>
      </p:sp>
      <p:sp>
        <p:nvSpPr>
          <p:cNvPr id="177" name="Google Shape;177;p17"/>
          <p:cNvSpPr txBox="1"/>
          <p:nvPr>
            <p:ph idx="4294967295" type="title"/>
          </p:nvPr>
        </p:nvSpPr>
        <p:spPr>
          <a:xfrm>
            <a:off x="5258825" y="1113675"/>
            <a:ext cx="3138600" cy="6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/>
              <a:t>Low visibility conditions </a:t>
            </a:r>
            <a:r>
              <a:rPr b="0" lang="en" sz="1550"/>
              <a:t>result to low traffic volumes.</a:t>
            </a:r>
            <a:endParaRPr b="0"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18"/>
          <p:cNvPicPr preferRelativeResize="0"/>
          <p:nvPr/>
        </p:nvPicPr>
        <p:blipFill rotWithShape="1">
          <a:blip r:embed="rId3">
            <a:alphaModFix/>
          </a:blip>
          <a:srcRect b="20534" l="28333" r="37476" t="21077"/>
          <a:stretch/>
        </p:blipFill>
        <p:spPr>
          <a:xfrm>
            <a:off x="460450" y="1195750"/>
            <a:ext cx="4111551" cy="394775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8"/>
          <p:cNvSpPr txBox="1"/>
          <p:nvPr>
            <p:ph idx="4294967295" type="ctrTitle"/>
          </p:nvPr>
        </p:nvSpPr>
        <p:spPr>
          <a:xfrm>
            <a:off x="460450" y="363350"/>
            <a:ext cx="5983500" cy="5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10"/>
              <a:t>Holiday travel</a:t>
            </a:r>
            <a:endParaRPr sz="2410"/>
          </a:p>
        </p:txBody>
      </p:sp>
      <p:sp>
        <p:nvSpPr>
          <p:cNvPr id="184" name="Google Shape;184;p18"/>
          <p:cNvSpPr txBox="1"/>
          <p:nvPr>
            <p:ph idx="4294967295" type="title"/>
          </p:nvPr>
        </p:nvSpPr>
        <p:spPr>
          <a:xfrm>
            <a:off x="4813325" y="1195750"/>
            <a:ext cx="3138600" cy="6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en" sz="1595"/>
              <a:t>High traffic volume is </a:t>
            </a:r>
            <a:r>
              <a:rPr b="0" lang="en" sz="1595"/>
              <a:t>experienced on </a:t>
            </a:r>
            <a:r>
              <a:rPr lang="en" sz="1595"/>
              <a:t>National holidays</a:t>
            </a:r>
            <a:r>
              <a:rPr b="0" lang="en" sz="1595"/>
              <a:t>.</a:t>
            </a:r>
            <a:endParaRPr b="0" sz="1280"/>
          </a:p>
        </p:txBody>
      </p:sp>
      <p:sp>
        <p:nvSpPr>
          <p:cNvPr id="185" name="Google Shape;185;p18"/>
          <p:cNvSpPr txBox="1"/>
          <p:nvPr>
            <p:ph idx="4294967295" type="title"/>
          </p:nvPr>
        </p:nvSpPr>
        <p:spPr>
          <a:xfrm>
            <a:off x="4813325" y="2327250"/>
            <a:ext cx="3138600" cy="6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02124"/>
                </a:solidFill>
              </a:rPr>
              <a:t>Most holidays have little impact on total traffic volume.</a:t>
            </a:r>
            <a:endParaRPr b="0"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9"/>
          <p:cNvSpPr txBox="1"/>
          <p:nvPr>
            <p:ph idx="4294967295" type="ctrTitle"/>
          </p:nvPr>
        </p:nvSpPr>
        <p:spPr>
          <a:xfrm>
            <a:off x="417200" y="363350"/>
            <a:ext cx="5983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10"/>
              <a:t>Daily traffic</a:t>
            </a:r>
            <a:endParaRPr sz="2410"/>
          </a:p>
        </p:txBody>
      </p:sp>
      <p:pic>
        <p:nvPicPr>
          <p:cNvPr id="191" name="Google Shape;191;p19"/>
          <p:cNvPicPr preferRelativeResize="0"/>
          <p:nvPr/>
        </p:nvPicPr>
        <p:blipFill rotWithShape="1">
          <a:blip r:embed="rId3">
            <a:alphaModFix/>
          </a:blip>
          <a:srcRect b="7879" l="27915" r="18213" t="21132"/>
          <a:stretch/>
        </p:blipFill>
        <p:spPr>
          <a:xfrm>
            <a:off x="4572000" y="1318650"/>
            <a:ext cx="4571999" cy="3387226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en" sz="1595"/>
              <a:t>Daily </a:t>
            </a:r>
            <a:r>
              <a:rPr b="0" lang="en" sz="1595"/>
              <a:t>traffic</a:t>
            </a:r>
            <a:r>
              <a:rPr b="0" lang="en" sz="1595"/>
              <a:t> volumes vary throughout the months with </a:t>
            </a:r>
            <a:r>
              <a:rPr lang="en" sz="1595"/>
              <a:t>peaks</a:t>
            </a:r>
            <a:r>
              <a:rPr b="0" lang="en" sz="1595"/>
              <a:t> experienced at </a:t>
            </a:r>
            <a:r>
              <a:rPr b="0" lang="en" sz="1595"/>
              <a:t>mid month</a:t>
            </a:r>
            <a:r>
              <a:rPr b="0" lang="en" sz="1595"/>
              <a:t>.</a:t>
            </a:r>
            <a:endParaRPr b="0" sz="1280"/>
          </a:p>
        </p:txBody>
      </p:sp>
      <p:sp>
        <p:nvSpPr>
          <p:cNvPr id="193" name="Google Shape;193;p19"/>
          <p:cNvSpPr txBox="1"/>
          <p:nvPr>
            <p:ph type="title"/>
          </p:nvPr>
        </p:nvSpPr>
        <p:spPr>
          <a:xfrm>
            <a:off x="730000" y="2930775"/>
            <a:ext cx="3138600" cy="6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en" sz="1595"/>
              <a:t>Daily traffic volumes is significantly </a:t>
            </a:r>
            <a:r>
              <a:rPr lang="en" sz="1595"/>
              <a:t>higher </a:t>
            </a:r>
            <a:r>
              <a:rPr b="0" lang="en" sz="1595"/>
              <a:t>on </a:t>
            </a:r>
            <a:r>
              <a:rPr lang="en" sz="1595"/>
              <a:t>Holidays</a:t>
            </a:r>
            <a:endParaRPr sz="128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0"/>
          <p:cNvSpPr txBox="1"/>
          <p:nvPr/>
        </p:nvSpPr>
        <p:spPr>
          <a:xfrm>
            <a:off x="3451225" y="819725"/>
            <a:ext cx="2317800" cy="31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9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Thank you!</a:t>
            </a:r>
            <a:endParaRPr b="1" sz="3900">
              <a:solidFill>
                <a:srgbClr val="4285F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