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3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4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94" r:id="rId3"/>
    <p:sldId id="257" r:id="rId4"/>
    <p:sldId id="277" r:id="rId5"/>
    <p:sldId id="280" r:id="rId6"/>
    <p:sldId id="281" r:id="rId7"/>
    <p:sldId id="283" r:id="rId8"/>
    <p:sldId id="284" r:id="rId9"/>
    <p:sldId id="282" r:id="rId10"/>
    <p:sldId id="259" r:id="rId11"/>
    <p:sldId id="274" r:id="rId12"/>
    <p:sldId id="263" r:id="rId13"/>
    <p:sldId id="262" r:id="rId14"/>
    <p:sldId id="289" r:id="rId15"/>
    <p:sldId id="295" r:id="rId16"/>
    <p:sldId id="290" r:id="rId17"/>
    <p:sldId id="261" r:id="rId18"/>
    <p:sldId id="278" r:id="rId19"/>
    <p:sldId id="297" r:id="rId20"/>
    <p:sldId id="302" r:id="rId21"/>
    <p:sldId id="301" r:id="rId22"/>
    <p:sldId id="300" r:id="rId23"/>
    <p:sldId id="299" r:id="rId24"/>
    <p:sldId id="276" r:id="rId25"/>
    <p:sldId id="296" r:id="rId26"/>
    <p:sldId id="279" r:id="rId27"/>
    <p:sldId id="303" r:id="rId28"/>
    <p:sldId id="264" r:id="rId29"/>
    <p:sldId id="265" r:id="rId30"/>
    <p:sldId id="285" r:id="rId31"/>
    <p:sldId id="258" r:id="rId32"/>
    <p:sldId id="293" r:id="rId33"/>
    <p:sldId id="291" r:id="rId34"/>
    <p:sldId id="287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7" autoAdjust="0"/>
  </p:normalViewPr>
  <p:slideViewPr>
    <p:cSldViewPr>
      <p:cViewPr>
        <p:scale>
          <a:sx n="100" d="100"/>
          <a:sy n="100" d="100"/>
        </p:scale>
        <p:origin x="-116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image" Target="../media/image13.jpg"/></Relationships>
</file>

<file path=ppt/diagrams/_rels/data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image" Target="../media/image13.jpg"/></Relationships>
</file>

<file path=ppt/diagrams/_rels/data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image" Target="../media/image13.jpg"/></Relationships>
</file>

<file path=ppt/diagrams/_rels/data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g"/><Relationship Id="rId1" Type="http://schemas.openxmlformats.org/officeDocument/2006/relationships/image" Target="../media/image17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slide" Target="../slides/slide13.xml"/><Relationship Id="rId1" Type="http://schemas.openxmlformats.org/officeDocument/2006/relationships/slide" Target="../slides/slide12.xml"/><Relationship Id="rId4" Type="http://schemas.openxmlformats.org/officeDocument/2006/relationships/slide" Target="../slides/slide26.xml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image" Target="../media/image11.jpe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slide" Target="../slides/slide14.xm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image" Target="../media/image1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7E0A35-6780-44DD-8A45-8B9F54257008}" type="doc">
      <dgm:prSet loTypeId="urn:microsoft.com/office/officeart/2005/8/layout/bProcess2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E7D3717-144A-4FF0-95D7-E6029EFAE0C6}">
      <dgm:prSet phldrT="[文本]"/>
      <dgm:spPr/>
      <dgm:t>
        <a:bodyPr/>
        <a:lstStyle/>
        <a:p>
          <a:r>
            <a:rPr lang="zh-CN" altLang="en-US" b="1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试题库</a:t>
          </a:r>
          <a:endParaRPr lang="zh-CN" altLang="en-US" b="1" cap="none" spc="50" dirty="0">
            <a:ln w="11430"/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DCBCEB63-625F-4DDE-91B1-7264912D8F6E}" type="parTrans" cxnId="{13B7F982-893A-4636-94B9-EA90903C403B}">
      <dgm:prSet/>
      <dgm:spPr/>
      <dgm:t>
        <a:bodyPr/>
        <a:lstStyle/>
        <a:p>
          <a:endParaRPr lang="zh-CN" altLang="en-US" b="1" cap="none" spc="50">
            <a:ln w="11430"/>
            <a:solidFill>
              <a:schemeClr val="tx2">
                <a:lumMod val="50000"/>
              </a:schemeClr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AA929D07-4466-467A-903F-B5DF6218C991}" type="sibTrans" cxnId="{13B7F982-893A-4636-94B9-EA90903C403B}">
      <dgm:prSet/>
      <dgm:spPr/>
      <dgm:t>
        <a:bodyPr/>
        <a:lstStyle/>
        <a:p>
          <a:endParaRPr lang="zh-CN" altLang="en-US" b="1" cap="none" spc="50">
            <a:ln w="11430"/>
            <a:solidFill>
              <a:schemeClr val="tx2">
                <a:lumMod val="50000"/>
              </a:schemeClr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B79AE81E-6A35-45B0-8938-269D0CB4A43D}">
      <dgm:prSet phldrT="[文本]"/>
      <dgm:spPr/>
      <dgm:t>
        <a:bodyPr/>
        <a:lstStyle/>
        <a:p>
          <a:r>
            <a:rPr lang="zh-CN" altLang="en-US" b="1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成绩统计</a:t>
          </a:r>
          <a:endParaRPr lang="zh-CN" altLang="en-US" b="1" cap="none" spc="50" dirty="0">
            <a:ln w="11430"/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68FCAD61-C0C0-450B-8190-9F0CC81925F7}" type="parTrans" cxnId="{D01C21C3-BC39-41B9-9DF9-58D530FD9BE6}">
      <dgm:prSet/>
      <dgm:spPr/>
      <dgm:t>
        <a:bodyPr/>
        <a:lstStyle/>
        <a:p>
          <a:endParaRPr lang="zh-CN" altLang="en-US" b="1" cap="none" spc="50">
            <a:ln w="11430"/>
            <a:solidFill>
              <a:schemeClr val="tx2">
                <a:lumMod val="50000"/>
              </a:schemeClr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776A7A5C-4ABD-4A77-B616-89F4EAC46896}" type="sibTrans" cxnId="{D01C21C3-BC39-41B9-9DF9-58D530FD9BE6}">
      <dgm:prSet/>
      <dgm:spPr/>
      <dgm:t>
        <a:bodyPr/>
        <a:lstStyle/>
        <a:p>
          <a:endParaRPr lang="zh-CN" altLang="en-US" b="1" cap="none" spc="50">
            <a:ln w="11430"/>
            <a:solidFill>
              <a:schemeClr val="tx2">
                <a:lumMod val="50000"/>
              </a:schemeClr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E67381B9-C67F-416B-A7FC-2CF101A98660}">
      <dgm:prSet phldrT="[文本]"/>
      <dgm:spPr/>
      <dgm:t>
        <a:bodyPr/>
        <a:lstStyle/>
        <a:p>
          <a:r>
            <a:rPr lang="zh-CN" altLang="en-US" b="1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在线学习系统</a:t>
          </a:r>
          <a:endParaRPr lang="zh-CN" altLang="en-US" b="1" cap="none" spc="50" dirty="0">
            <a:ln w="11430"/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F2537741-E063-4071-8B4F-1DE16727C777}" type="parTrans" cxnId="{CCA0FC70-32E2-4AA6-B68F-E029E29A3FB4}">
      <dgm:prSet/>
      <dgm:spPr/>
      <dgm:t>
        <a:bodyPr/>
        <a:lstStyle/>
        <a:p>
          <a:endParaRPr lang="zh-CN" altLang="en-US" b="1" cap="none" spc="50">
            <a:ln w="11430"/>
            <a:solidFill>
              <a:schemeClr val="tx2">
                <a:lumMod val="50000"/>
              </a:schemeClr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F06661D2-E45C-4DD9-9EA0-328B19AD558D}" type="sibTrans" cxnId="{CCA0FC70-32E2-4AA6-B68F-E029E29A3FB4}">
      <dgm:prSet/>
      <dgm:spPr/>
      <dgm:t>
        <a:bodyPr/>
        <a:lstStyle/>
        <a:p>
          <a:endParaRPr lang="zh-CN" altLang="en-US" b="1" cap="none" spc="50">
            <a:ln w="11430"/>
            <a:solidFill>
              <a:schemeClr val="tx2">
                <a:lumMod val="50000"/>
              </a:schemeClr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F9E8C1B4-AC42-4190-A850-447482248F15}">
      <dgm:prSet phldrT="[文本]"/>
      <dgm:spPr/>
      <dgm:t>
        <a:bodyPr/>
        <a:lstStyle/>
        <a:p>
          <a:r>
            <a:rPr lang="zh-CN" altLang="en-US" b="1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课程</a:t>
          </a:r>
          <a:endParaRPr lang="zh-CN" altLang="en-US" b="1" cap="none" spc="50" dirty="0">
            <a:ln w="11430"/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A2D8C25D-EB7E-47F5-A969-08F47ED4B196}" type="parTrans" cxnId="{7EECDC5C-F16C-401F-B164-6646A9B2A3E3}">
      <dgm:prSet/>
      <dgm:spPr/>
      <dgm:t>
        <a:bodyPr/>
        <a:lstStyle/>
        <a:p>
          <a:endParaRPr lang="zh-CN" altLang="en-US"/>
        </a:p>
      </dgm:t>
    </dgm:pt>
    <dgm:pt modelId="{D73ADCCB-2FDA-4D66-8192-824FF987110C}" type="sibTrans" cxnId="{7EECDC5C-F16C-401F-B164-6646A9B2A3E3}">
      <dgm:prSet/>
      <dgm:spPr/>
      <dgm:t>
        <a:bodyPr/>
        <a:lstStyle/>
        <a:p>
          <a:endParaRPr lang="zh-CN" altLang="en-US"/>
        </a:p>
      </dgm:t>
    </dgm:pt>
    <dgm:pt modelId="{245599D0-1212-4FA9-B9A3-B3916281310B}">
      <dgm:prSet phldrT="[文本]"/>
      <dgm:spPr/>
      <dgm:t>
        <a:bodyPr/>
        <a:lstStyle/>
        <a:p>
          <a:r>
            <a:rPr lang="zh-CN" altLang="en-US" b="1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试卷组卷</a:t>
          </a:r>
          <a:endParaRPr lang="zh-CN" altLang="en-US" b="1" cap="none" spc="50" dirty="0">
            <a:ln w="11430"/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429B4F47-DE8C-4B16-899E-EDFEE046C9D4}" type="parTrans" cxnId="{F958BCF7-C4D5-462F-ADCA-4426F7D3C0E8}">
      <dgm:prSet/>
      <dgm:spPr/>
      <dgm:t>
        <a:bodyPr/>
        <a:lstStyle/>
        <a:p>
          <a:endParaRPr lang="zh-CN" altLang="en-US"/>
        </a:p>
      </dgm:t>
    </dgm:pt>
    <dgm:pt modelId="{36308E61-EEDE-4447-898C-527D09544919}" type="sibTrans" cxnId="{F958BCF7-C4D5-462F-ADCA-4426F7D3C0E8}">
      <dgm:prSet/>
      <dgm:spPr/>
      <dgm:t>
        <a:bodyPr/>
        <a:lstStyle/>
        <a:p>
          <a:endParaRPr lang="zh-CN" altLang="en-US"/>
        </a:p>
      </dgm:t>
    </dgm:pt>
    <dgm:pt modelId="{9B8994A2-C5C4-4E30-8A4F-B1DF75189638}">
      <dgm:prSet phldrT="[文本]"/>
      <dgm:spPr/>
      <dgm:t>
        <a:bodyPr/>
        <a:lstStyle/>
        <a:p>
          <a:r>
            <a:rPr lang="zh-CN" altLang="en-US" b="1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在线考试</a:t>
          </a:r>
          <a:endParaRPr lang="zh-CN" altLang="en-US" b="1" cap="none" spc="50" dirty="0">
            <a:ln w="11430"/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F2D60DAF-A2CC-4C24-89B2-32FFBA96B302}" type="parTrans" cxnId="{53F01631-73D2-4F10-BA37-2F2AB2CE25B1}">
      <dgm:prSet/>
      <dgm:spPr/>
      <dgm:t>
        <a:bodyPr/>
        <a:lstStyle/>
        <a:p>
          <a:endParaRPr lang="zh-CN" altLang="en-US"/>
        </a:p>
      </dgm:t>
    </dgm:pt>
    <dgm:pt modelId="{DFC7F2B6-60C9-42F1-A4D7-23A726DD8396}" type="sibTrans" cxnId="{53F01631-73D2-4F10-BA37-2F2AB2CE25B1}">
      <dgm:prSet/>
      <dgm:spPr/>
      <dgm:t>
        <a:bodyPr/>
        <a:lstStyle/>
        <a:p>
          <a:endParaRPr lang="zh-CN" altLang="en-US"/>
        </a:p>
      </dgm:t>
    </dgm:pt>
    <dgm:pt modelId="{086699B2-F3E7-46B7-9E4D-7C8F1B91341F}" type="pres">
      <dgm:prSet presAssocID="{0D7E0A35-6780-44DD-8A45-8B9F54257008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1664113-1925-45B9-82E0-D8C6E5EE38B8}" type="pres">
      <dgm:prSet presAssocID="{F9E8C1B4-AC42-4190-A850-447482248F15}" presName="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230CC2-EB55-40ED-8E16-12A843A0B2AE}" type="pres">
      <dgm:prSet presAssocID="{D73ADCCB-2FDA-4D66-8192-824FF987110C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77CD79EF-70C8-4E2F-AA45-BED82F6474BB}" type="pres">
      <dgm:prSet presAssocID="{CE7D3717-144A-4FF0-95D7-E6029EFAE0C6}" presName="middleNode" presStyleCnt="0"/>
      <dgm:spPr/>
      <dgm:t>
        <a:bodyPr/>
        <a:lstStyle/>
        <a:p>
          <a:endParaRPr lang="zh-CN" altLang="en-US"/>
        </a:p>
      </dgm:t>
    </dgm:pt>
    <dgm:pt modelId="{71119E6B-CBAB-47BC-BD29-17DB1C07B095}" type="pres">
      <dgm:prSet presAssocID="{CE7D3717-144A-4FF0-95D7-E6029EFAE0C6}" presName="padding" presStyleLbl="node1" presStyleIdx="0" presStyleCnt="6"/>
      <dgm:spPr/>
      <dgm:t>
        <a:bodyPr/>
        <a:lstStyle/>
        <a:p>
          <a:endParaRPr lang="zh-CN" altLang="en-US"/>
        </a:p>
      </dgm:t>
    </dgm:pt>
    <dgm:pt modelId="{CAAC586D-3A00-4404-A190-4E31D09F99B9}" type="pres">
      <dgm:prSet presAssocID="{CE7D3717-144A-4FF0-95D7-E6029EFAE0C6}" presName="shap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EFFDBD-D6D0-4A1A-A417-D9C6092F95E7}" type="pres">
      <dgm:prSet presAssocID="{AA929D07-4466-467A-903F-B5DF6218C991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63026FE1-019E-47D5-924E-7ADEC0E52F39}" type="pres">
      <dgm:prSet presAssocID="{245599D0-1212-4FA9-B9A3-B3916281310B}" presName="middleNode" presStyleCnt="0"/>
      <dgm:spPr/>
      <dgm:t>
        <a:bodyPr/>
        <a:lstStyle/>
        <a:p>
          <a:endParaRPr lang="zh-CN" altLang="en-US"/>
        </a:p>
      </dgm:t>
    </dgm:pt>
    <dgm:pt modelId="{2E91B4B4-BC36-4442-BEE8-E7758D9D4149}" type="pres">
      <dgm:prSet presAssocID="{245599D0-1212-4FA9-B9A3-B3916281310B}" presName="padding" presStyleLbl="node1" presStyleIdx="1" presStyleCnt="6"/>
      <dgm:spPr/>
      <dgm:t>
        <a:bodyPr/>
        <a:lstStyle/>
        <a:p>
          <a:endParaRPr lang="zh-CN" altLang="en-US"/>
        </a:p>
      </dgm:t>
    </dgm:pt>
    <dgm:pt modelId="{A518B80C-DCBC-44A3-B131-7175C2A8846A}" type="pres">
      <dgm:prSet presAssocID="{245599D0-1212-4FA9-B9A3-B3916281310B}" presName="shap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337CDD-EF6D-4203-9494-9001BA4B57A2}" type="pres">
      <dgm:prSet presAssocID="{36308E61-EEDE-4447-898C-527D09544919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01EF9914-DC09-483C-AFB6-4915E29C7D25}" type="pres">
      <dgm:prSet presAssocID="{9B8994A2-C5C4-4E30-8A4F-B1DF75189638}" presName="middleNode" presStyleCnt="0"/>
      <dgm:spPr/>
      <dgm:t>
        <a:bodyPr/>
        <a:lstStyle/>
        <a:p>
          <a:endParaRPr lang="zh-CN" altLang="en-US"/>
        </a:p>
      </dgm:t>
    </dgm:pt>
    <dgm:pt modelId="{8E6DC899-28CC-4B37-9AF8-3C91FF3A06FF}" type="pres">
      <dgm:prSet presAssocID="{9B8994A2-C5C4-4E30-8A4F-B1DF75189638}" presName="padding" presStyleLbl="node1" presStyleIdx="2" presStyleCnt="6"/>
      <dgm:spPr/>
      <dgm:t>
        <a:bodyPr/>
        <a:lstStyle/>
        <a:p>
          <a:endParaRPr lang="zh-CN" altLang="en-US"/>
        </a:p>
      </dgm:t>
    </dgm:pt>
    <dgm:pt modelId="{AED93D07-0E4E-4EF4-A28B-BFE2BE07AAC6}" type="pres">
      <dgm:prSet presAssocID="{9B8994A2-C5C4-4E30-8A4F-B1DF75189638}" presName="shap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A38CC5-E1A2-45E8-BA08-8B4B2E65C282}" type="pres">
      <dgm:prSet presAssocID="{DFC7F2B6-60C9-42F1-A4D7-23A726DD8396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415C4406-E8BA-4FA8-A42C-1F7F6D9D2CB5}" type="pres">
      <dgm:prSet presAssocID="{B79AE81E-6A35-45B0-8938-269D0CB4A43D}" presName="middleNode" presStyleCnt="0"/>
      <dgm:spPr/>
      <dgm:t>
        <a:bodyPr/>
        <a:lstStyle/>
        <a:p>
          <a:endParaRPr lang="zh-CN" altLang="en-US"/>
        </a:p>
      </dgm:t>
    </dgm:pt>
    <dgm:pt modelId="{6BB2FCF1-E07F-4DB8-AD12-54F2175CC1AD}" type="pres">
      <dgm:prSet presAssocID="{B79AE81E-6A35-45B0-8938-269D0CB4A43D}" presName="padding" presStyleLbl="node1" presStyleIdx="3" presStyleCnt="6"/>
      <dgm:spPr/>
      <dgm:t>
        <a:bodyPr/>
        <a:lstStyle/>
        <a:p>
          <a:endParaRPr lang="zh-CN" altLang="en-US"/>
        </a:p>
      </dgm:t>
    </dgm:pt>
    <dgm:pt modelId="{E78E2699-17A8-4711-B12C-B8A048B4EC90}" type="pres">
      <dgm:prSet presAssocID="{B79AE81E-6A35-45B0-8938-269D0CB4A43D}" presName="shap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11BA3C-61A4-40FD-B91E-B5F104EE21A2}" type="pres">
      <dgm:prSet presAssocID="{776A7A5C-4ABD-4A77-B616-89F4EAC46896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8B4A50EB-7E3C-4A1D-AC9D-46218A99FD69}" type="pres">
      <dgm:prSet presAssocID="{E67381B9-C67F-416B-A7FC-2CF101A98660}" presName="las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3F01631-73D2-4F10-BA37-2F2AB2CE25B1}" srcId="{0D7E0A35-6780-44DD-8A45-8B9F54257008}" destId="{9B8994A2-C5C4-4E30-8A4F-B1DF75189638}" srcOrd="3" destOrd="0" parTransId="{F2D60DAF-A2CC-4C24-89B2-32FFBA96B302}" sibTransId="{DFC7F2B6-60C9-42F1-A4D7-23A726DD8396}"/>
    <dgm:cxn modelId="{B92283BE-A738-411B-8A89-01514C30FC82}" type="presOf" srcId="{776A7A5C-4ABD-4A77-B616-89F4EAC46896}" destId="{B311BA3C-61A4-40FD-B91E-B5F104EE21A2}" srcOrd="0" destOrd="0" presId="urn:microsoft.com/office/officeart/2005/8/layout/bProcess2"/>
    <dgm:cxn modelId="{9F3D2D31-BC51-4DE7-8F2D-E1803E070473}" type="presOf" srcId="{B79AE81E-6A35-45B0-8938-269D0CB4A43D}" destId="{E78E2699-17A8-4711-B12C-B8A048B4EC90}" srcOrd="0" destOrd="0" presId="urn:microsoft.com/office/officeart/2005/8/layout/bProcess2"/>
    <dgm:cxn modelId="{37E3B824-5384-4E66-BA3C-CB92BD7560C7}" type="presOf" srcId="{245599D0-1212-4FA9-B9A3-B3916281310B}" destId="{A518B80C-DCBC-44A3-B131-7175C2A8846A}" srcOrd="0" destOrd="0" presId="urn:microsoft.com/office/officeart/2005/8/layout/bProcess2"/>
    <dgm:cxn modelId="{317946EE-8164-4100-8E41-493199F5341D}" type="presOf" srcId="{DFC7F2B6-60C9-42F1-A4D7-23A726DD8396}" destId="{21A38CC5-E1A2-45E8-BA08-8B4B2E65C282}" srcOrd="0" destOrd="0" presId="urn:microsoft.com/office/officeart/2005/8/layout/bProcess2"/>
    <dgm:cxn modelId="{7EECDC5C-F16C-401F-B164-6646A9B2A3E3}" srcId="{0D7E0A35-6780-44DD-8A45-8B9F54257008}" destId="{F9E8C1B4-AC42-4190-A850-447482248F15}" srcOrd="0" destOrd="0" parTransId="{A2D8C25D-EB7E-47F5-A969-08F47ED4B196}" sibTransId="{D73ADCCB-2FDA-4D66-8192-824FF987110C}"/>
    <dgm:cxn modelId="{8EA2CD39-5176-4022-883F-A71151474403}" type="presOf" srcId="{9B8994A2-C5C4-4E30-8A4F-B1DF75189638}" destId="{AED93D07-0E4E-4EF4-A28B-BFE2BE07AAC6}" srcOrd="0" destOrd="0" presId="urn:microsoft.com/office/officeart/2005/8/layout/bProcess2"/>
    <dgm:cxn modelId="{1120C5F9-3E63-4C6E-B839-B2D2A89B532E}" type="presOf" srcId="{36308E61-EEDE-4447-898C-527D09544919}" destId="{2E337CDD-EF6D-4203-9494-9001BA4B57A2}" srcOrd="0" destOrd="0" presId="urn:microsoft.com/office/officeart/2005/8/layout/bProcess2"/>
    <dgm:cxn modelId="{2682ABC0-957D-41D0-9065-CD12D10E4782}" type="presOf" srcId="{F9E8C1B4-AC42-4190-A850-447482248F15}" destId="{A1664113-1925-45B9-82E0-D8C6E5EE38B8}" srcOrd="0" destOrd="0" presId="urn:microsoft.com/office/officeart/2005/8/layout/bProcess2"/>
    <dgm:cxn modelId="{8C002D49-71DB-4809-A23B-A010EBBCD8CC}" type="presOf" srcId="{D73ADCCB-2FDA-4D66-8192-824FF987110C}" destId="{D8230CC2-EB55-40ED-8E16-12A843A0B2AE}" srcOrd="0" destOrd="0" presId="urn:microsoft.com/office/officeart/2005/8/layout/bProcess2"/>
    <dgm:cxn modelId="{E098AFBE-0D2F-4A84-8CBA-6DA75DAA6F44}" type="presOf" srcId="{E67381B9-C67F-416B-A7FC-2CF101A98660}" destId="{8B4A50EB-7E3C-4A1D-AC9D-46218A99FD69}" srcOrd="0" destOrd="0" presId="urn:microsoft.com/office/officeart/2005/8/layout/bProcess2"/>
    <dgm:cxn modelId="{FC1DD3F8-3275-4F2E-B8A3-787320C87A21}" type="presOf" srcId="{AA929D07-4466-467A-903F-B5DF6218C991}" destId="{CAEFFDBD-D6D0-4A1A-A417-D9C6092F95E7}" srcOrd="0" destOrd="0" presId="urn:microsoft.com/office/officeart/2005/8/layout/bProcess2"/>
    <dgm:cxn modelId="{CCA0FC70-32E2-4AA6-B68F-E029E29A3FB4}" srcId="{0D7E0A35-6780-44DD-8A45-8B9F54257008}" destId="{E67381B9-C67F-416B-A7FC-2CF101A98660}" srcOrd="5" destOrd="0" parTransId="{F2537741-E063-4071-8B4F-1DE16727C777}" sibTransId="{F06661D2-E45C-4DD9-9EA0-328B19AD558D}"/>
    <dgm:cxn modelId="{F958BCF7-C4D5-462F-ADCA-4426F7D3C0E8}" srcId="{0D7E0A35-6780-44DD-8A45-8B9F54257008}" destId="{245599D0-1212-4FA9-B9A3-B3916281310B}" srcOrd="2" destOrd="0" parTransId="{429B4F47-DE8C-4B16-899E-EDFEE046C9D4}" sibTransId="{36308E61-EEDE-4447-898C-527D09544919}"/>
    <dgm:cxn modelId="{D01C21C3-BC39-41B9-9DF9-58D530FD9BE6}" srcId="{0D7E0A35-6780-44DD-8A45-8B9F54257008}" destId="{B79AE81E-6A35-45B0-8938-269D0CB4A43D}" srcOrd="4" destOrd="0" parTransId="{68FCAD61-C0C0-450B-8190-9F0CC81925F7}" sibTransId="{776A7A5C-4ABD-4A77-B616-89F4EAC46896}"/>
    <dgm:cxn modelId="{4E3A7595-40CA-4FDD-AB3F-2E8FD5E88B6F}" type="presOf" srcId="{CE7D3717-144A-4FF0-95D7-E6029EFAE0C6}" destId="{CAAC586D-3A00-4404-A190-4E31D09F99B9}" srcOrd="0" destOrd="0" presId="urn:microsoft.com/office/officeart/2005/8/layout/bProcess2"/>
    <dgm:cxn modelId="{13B7F982-893A-4636-94B9-EA90903C403B}" srcId="{0D7E0A35-6780-44DD-8A45-8B9F54257008}" destId="{CE7D3717-144A-4FF0-95D7-E6029EFAE0C6}" srcOrd="1" destOrd="0" parTransId="{DCBCEB63-625F-4DDE-91B1-7264912D8F6E}" sibTransId="{AA929D07-4466-467A-903F-B5DF6218C991}"/>
    <dgm:cxn modelId="{39C2F72B-04FB-4A09-A749-E9ADFB8AB99A}" type="presOf" srcId="{0D7E0A35-6780-44DD-8A45-8B9F54257008}" destId="{086699B2-F3E7-46B7-9E4D-7C8F1B91341F}" srcOrd="0" destOrd="0" presId="urn:microsoft.com/office/officeart/2005/8/layout/bProcess2"/>
    <dgm:cxn modelId="{EBF3B9D9-3024-4B50-95FD-57FBF2D342BF}" type="presParOf" srcId="{086699B2-F3E7-46B7-9E4D-7C8F1B91341F}" destId="{A1664113-1925-45B9-82E0-D8C6E5EE38B8}" srcOrd="0" destOrd="0" presId="urn:microsoft.com/office/officeart/2005/8/layout/bProcess2"/>
    <dgm:cxn modelId="{6B7B2353-4606-4E07-86E5-705741E9BC4D}" type="presParOf" srcId="{086699B2-F3E7-46B7-9E4D-7C8F1B91341F}" destId="{D8230CC2-EB55-40ED-8E16-12A843A0B2AE}" srcOrd="1" destOrd="0" presId="urn:microsoft.com/office/officeart/2005/8/layout/bProcess2"/>
    <dgm:cxn modelId="{1429702E-FE91-4517-95C1-70F3105F9288}" type="presParOf" srcId="{086699B2-F3E7-46B7-9E4D-7C8F1B91341F}" destId="{77CD79EF-70C8-4E2F-AA45-BED82F6474BB}" srcOrd="2" destOrd="0" presId="urn:microsoft.com/office/officeart/2005/8/layout/bProcess2"/>
    <dgm:cxn modelId="{DE57C237-6B07-4D6B-A0AC-612B1B6CE989}" type="presParOf" srcId="{77CD79EF-70C8-4E2F-AA45-BED82F6474BB}" destId="{71119E6B-CBAB-47BC-BD29-17DB1C07B095}" srcOrd="0" destOrd="0" presId="urn:microsoft.com/office/officeart/2005/8/layout/bProcess2"/>
    <dgm:cxn modelId="{AB900280-34F0-4965-96AF-403BD96A7134}" type="presParOf" srcId="{77CD79EF-70C8-4E2F-AA45-BED82F6474BB}" destId="{CAAC586D-3A00-4404-A190-4E31D09F99B9}" srcOrd="1" destOrd="0" presId="urn:microsoft.com/office/officeart/2005/8/layout/bProcess2"/>
    <dgm:cxn modelId="{404C5DF6-FE7C-4171-B0A3-D424862A857F}" type="presParOf" srcId="{086699B2-F3E7-46B7-9E4D-7C8F1B91341F}" destId="{CAEFFDBD-D6D0-4A1A-A417-D9C6092F95E7}" srcOrd="3" destOrd="0" presId="urn:microsoft.com/office/officeart/2005/8/layout/bProcess2"/>
    <dgm:cxn modelId="{A26A0587-A5B1-4D66-A117-C38A0B1B617E}" type="presParOf" srcId="{086699B2-F3E7-46B7-9E4D-7C8F1B91341F}" destId="{63026FE1-019E-47D5-924E-7ADEC0E52F39}" srcOrd="4" destOrd="0" presId="urn:microsoft.com/office/officeart/2005/8/layout/bProcess2"/>
    <dgm:cxn modelId="{4CAB9B9B-267A-4E43-A512-16EE527A8650}" type="presParOf" srcId="{63026FE1-019E-47D5-924E-7ADEC0E52F39}" destId="{2E91B4B4-BC36-4442-BEE8-E7758D9D4149}" srcOrd="0" destOrd="0" presId="urn:microsoft.com/office/officeart/2005/8/layout/bProcess2"/>
    <dgm:cxn modelId="{0668C64C-74A8-4D9D-9217-A45388D380C3}" type="presParOf" srcId="{63026FE1-019E-47D5-924E-7ADEC0E52F39}" destId="{A518B80C-DCBC-44A3-B131-7175C2A8846A}" srcOrd="1" destOrd="0" presId="urn:microsoft.com/office/officeart/2005/8/layout/bProcess2"/>
    <dgm:cxn modelId="{23C75FB0-B33F-4B69-822B-831088FA7216}" type="presParOf" srcId="{086699B2-F3E7-46B7-9E4D-7C8F1B91341F}" destId="{2E337CDD-EF6D-4203-9494-9001BA4B57A2}" srcOrd="5" destOrd="0" presId="urn:microsoft.com/office/officeart/2005/8/layout/bProcess2"/>
    <dgm:cxn modelId="{5AA03E97-2D9C-442B-A222-6C915B0269D7}" type="presParOf" srcId="{086699B2-F3E7-46B7-9E4D-7C8F1B91341F}" destId="{01EF9914-DC09-483C-AFB6-4915E29C7D25}" srcOrd="6" destOrd="0" presId="urn:microsoft.com/office/officeart/2005/8/layout/bProcess2"/>
    <dgm:cxn modelId="{B7975CAA-3222-4A46-BAB7-139765D08E38}" type="presParOf" srcId="{01EF9914-DC09-483C-AFB6-4915E29C7D25}" destId="{8E6DC899-28CC-4B37-9AF8-3C91FF3A06FF}" srcOrd="0" destOrd="0" presId="urn:microsoft.com/office/officeart/2005/8/layout/bProcess2"/>
    <dgm:cxn modelId="{469701E0-B805-44F7-AA81-B2EC1A4B592F}" type="presParOf" srcId="{01EF9914-DC09-483C-AFB6-4915E29C7D25}" destId="{AED93D07-0E4E-4EF4-A28B-BFE2BE07AAC6}" srcOrd="1" destOrd="0" presId="urn:microsoft.com/office/officeart/2005/8/layout/bProcess2"/>
    <dgm:cxn modelId="{B1B7186E-2604-42F3-9ACE-135D7F4E93C1}" type="presParOf" srcId="{086699B2-F3E7-46B7-9E4D-7C8F1B91341F}" destId="{21A38CC5-E1A2-45E8-BA08-8B4B2E65C282}" srcOrd="7" destOrd="0" presId="urn:microsoft.com/office/officeart/2005/8/layout/bProcess2"/>
    <dgm:cxn modelId="{B2D77765-5CFD-401B-8799-4B7FEFCF2653}" type="presParOf" srcId="{086699B2-F3E7-46B7-9E4D-7C8F1B91341F}" destId="{415C4406-E8BA-4FA8-A42C-1F7F6D9D2CB5}" srcOrd="8" destOrd="0" presId="urn:microsoft.com/office/officeart/2005/8/layout/bProcess2"/>
    <dgm:cxn modelId="{833367A8-AFAA-4D6A-8D3F-F7A2A171E5FC}" type="presParOf" srcId="{415C4406-E8BA-4FA8-A42C-1F7F6D9D2CB5}" destId="{6BB2FCF1-E07F-4DB8-AD12-54F2175CC1AD}" srcOrd="0" destOrd="0" presId="urn:microsoft.com/office/officeart/2005/8/layout/bProcess2"/>
    <dgm:cxn modelId="{7B5FECB7-AECC-4E13-8A32-A63C9EFD15EC}" type="presParOf" srcId="{415C4406-E8BA-4FA8-A42C-1F7F6D9D2CB5}" destId="{E78E2699-17A8-4711-B12C-B8A048B4EC90}" srcOrd="1" destOrd="0" presId="urn:microsoft.com/office/officeart/2005/8/layout/bProcess2"/>
    <dgm:cxn modelId="{C42D6B02-89BB-4EF8-8FD4-6B3C8E7FC750}" type="presParOf" srcId="{086699B2-F3E7-46B7-9E4D-7C8F1B91341F}" destId="{B311BA3C-61A4-40FD-B91E-B5F104EE21A2}" srcOrd="9" destOrd="0" presId="urn:microsoft.com/office/officeart/2005/8/layout/bProcess2"/>
    <dgm:cxn modelId="{F2725F08-5A34-4644-90D4-6A8660234C5E}" type="presParOf" srcId="{086699B2-F3E7-46B7-9E4D-7C8F1B91341F}" destId="{8B4A50EB-7E3C-4A1D-AC9D-46218A99FD69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BF429A7-A18B-4C74-8960-4C5C77C6783D}" type="doc">
      <dgm:prSet loTypeId="urn:microsoft.com/office/officeart/2005/8/layout/hProcess9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A95EE682-2AE6-46E2-90CD-F123EF1E7DAF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选择专业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273CAE2C-DBDF-453F-8534-39244E9D613A}" type="parTrans" cxnId="{1CC01493-F4F1-4411-B7E1-56A20D46F48E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4BEC4418-2E45-4280-9A4C-82FA90093502}" type="sibTrans" cxnId="{1CC01493-F4F1-4411-B7E1-56A20D46F48E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B88081D6-F166-44AB-AEF1-49848751455B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选择试卷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82001912-F86D-4868-9836-DF7D6DE8C57C}" type="parTrans" cxnId="{EF3347A0-C5C1-436C-8F77-F8EBC331E463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6402C566-FBD2-435E-8919-D3E3C92D1855}" type="sibTrans" cxnId="{EF3347A0-C5C1-436C-8F77-F8EBC331E463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D8B3F2D8-372B-4069-8B38-C4563CE63ED2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进入答题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DB43AA1C-74D2-4FFB-AAE3-E27A17F3C7E9}" type="parTrans" cxnId="{41046DD7-7498-4FA3-9B4F-F62F65AF5AB7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BA52B9CF-728D-4254-B82C-4047CA11DB92}" type="sibTrans" cxnId="{41046DD7-7498-4FA3-9B4F-F62F65AF5AB7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9439E94F-FB08-45EE-9CBC-BD20603A74CB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提交试卷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AE6057D6-AC24-41FD-8E3F-428F43C26285}" type="parTrans" cxnId="{589AADE9-DDE9-438B-991D-4F5F5557E9F7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BC637FC8-1321-48DE-9656-52BCEA1C5B9B}" type="sibTrans" cxnId="{589AADE9-DDE9-438B-991D-4F5F5557E9F7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B63BA395-0A07-4092-AE53-7F04314322DA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自动判卷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198FD7C7-F3EA-47B7-9CDE-51DE058FDF4B}" type="parTrans" cxnId="{5F1C1826-746C-4DC2-A960-9DBAD7E5EECB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6FC4046D-FA3F-47D1-A674-B8C53282FB05}" type="sibTrans" cxnId="{5F1C1826-746C-4DC2-A960-9DBAD7E5EECB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3F619553-404F-4465-A1D3-0B53D099519A}" type="pres">
      <dgm:prSet presAssocID="{0BF429A7-A18B-4C74-8960-4C5C77C6783D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8C92729-FBB1-4972-8558-4BB5714AC371}" type="pres">
      <dgm:prSet presAssocID="{0BF429A7-A18B-4C74-8960-4C5C77C6783D}" presName="arrow" presStyleLbl="bgShp" presStyleIdx="0" presStyleCnt="1"/>
      <dgm:spPr/>
    </dgm:pt>
    <dgm:pt modelId="{179C8C73-4F15-4A9D-A7BF-23DE39B149CA}" type="pres">
      <dgm:prSet presAssocID="{0BF429A7-A18B-4C74-8960-4C5C77C6783D}" presName="linearProcess" presStyleCnt="0"/>
      <dgm:spPr/>
    </dgm:pt>
    <dgm:pt modelId="{97852F2A-2361-4FC5-B30D-66FEC0363C01}" type="pres">
      <dgm:prSet presAssocID="{A95EE682-2AE6-46E2-90CD-F123EF1E7DAF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941C9F-DC33-4AE4-9A72-3EE8AA788666}" type="pres">
      <dgm:prSet presAssocID="{4BEC4418-2E45-4280-9A4C-82FA90093502}" presName="sibTrans" presStyleCnt="0"/>
      <dgm:spPr/>
    </dgm:pt>
    <dgm:pt modelId="{09C3EACA-8413-4FB0-A26A-B44DB62468E7}" type="pres">
      <dgm:prSet presAssocID="{B88081D6-F166-44AB-AEF1-49848751455B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E5CDE8-0EFB-4A76-B35E-3D7DEB759A12}" type="pres">
      <dgm:prSet presAssocID="{6402C566-FBD2-435E-8919-D3E3C92D1855}" presName="sibTrans" presStyleCnt="0"/>
      <dgm:spPr/>
    </dgm:pt>
    <dgm:pt modelId="{1DE0B973-0DA1-4CD5-9F94-7976EE756110}" type="pres">
      <dgm:prSet presAssocID="{D8B3F2D8-372B-4069-8B38-C4563CE63ED2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75C7E5-32A0-42E5-833A-792A1441AFA7}" type="pres">
      <dgm:prSet presAssocID="{BA52B9CF-728D-4254-B82C-4047CA11DB92}" presName="sibTrans" presStyleCnt="0"/>
      <dgm:spPr/>
    </dgm:pt>
    <dgm:pt modelId="{22402B68-1ABB-45FE-80FA-9941F9E9B37A}" type="pres">
      <dgm:prSet presAssocID="{9439E94F-FB08-45EE-9CBC-BD20603A74CB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C7B0AC-3B65-45F0-951C-52A2026B5099}" type="pres">
      <dgm:prSet presAssocID="{BC637FC8-1321-48DE-9656-52BCEA1C5B9B}" presName="sibTrans" presStyleCnt="0"/>
      <dgm:spPr/>
    </dgm:pt>
    <dgm:pt modelId="{D9EACAED-FC32-4F96-955F-972D924CBEAC}" type="pres">
      <dgm:prSet presAssocID="{B63BA395-0A07-4092-AE53-7F04314322DA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1E159F0-3ABB-4736-8303-56D0B8ED2500}" type="presOf" srcId="{B88081D6-F166-44AB-AEF1-49848751455B}" destId="{09C3EACA-8413-4FB0-A26A-B44DB62468E7}" srcOrd="0" destOrd="0" presId="urn:microsoft.com/office/officeart/2005/8/layout/hProcess9"/>
    <dgm:cxn modelId="{1815F2B0-E535-469E-BC0B-7121A0FF7F8A}" type="presOf" srcId="{A95EE682-2AE6-46E2-90CD-F123EF1E7DAF}" destId="{97852F2A-2361-4FC5-B30D-66FEC0363C01}" srcOrd="0" destOrd="0" presId="urn:microsoft.com/office/officeart/2005/8/layout/hProcess9"/>
    <dgm:cxn modelId="{EF3347A0-C5C1-436C-8F77-F8EBC331E463}" srcId="{0BF429A7-A18B-4C74-8960-4C5C77C6783D}" destId="{B88081D6-F166-44AB-AEF1-49848751455B}" srcOrd="1" destOrd="0" parTransId="{82001912-F86D-4868-9836-DF7D6DE8C57C}" sibTransId="{6402C566-FBD2-435E-8919-D3E3C92D1855}"/>
    <dgm:cxn modelId="{39C06A15-9B45-48C4-BDFA-57E9E1EB7B7D}" type="presOf" srcId="{D8B3F2D8-372B-4069-8B38-C4563CE63ED2}" destId="{1DE0B973-0DA1-4CD5-9F94-7976EE756110}" srcOrd="0" destOrd="0" presId="urn:microsoft.com/office/officeart/2005/8/layout/hProcess9"/>
    <dgm:cxn modelId="{1CC01493-F4F1-4411-B7E1-56A20D46F48E}" srcId="{0BF429A7-A18B-4C74-8960-4C5C77C6783D}" destId="{A95EE682-2AE6-46E2-90CD-F123EF1E7DAF}" srcOrd="0" destOrd="0" parTransId="{273CAE2C-DBDF-453F-8534-39244E9D613A}" sibTransId="{4BEC4418-2E45-4280-9A4C-82FA90093502}"/>
    <dgm:cxn modelId="{48D717BE-8C49-4613-9CBF-44B083CA2100}" type="presOf" srcId="{9439E94F-FB08-45EE-9CBC-BD20603A74CB}" destId="{22402B68-1ABB-45FE-80FA-9941F9E9B37A}" srcOrd="0" destOrd="0" presId="urn:microsoft.com/office/officeart/2005/8/layout/hProcess9"/>
    <dgm:cxn modelId="{D65C3EF5-7C21-4E62-B292-0F9D90C59ACD}" type="presOf" srcId="{B63BA395-0A07-4092-AE53-7F04314322DA}" destId="{D9EACAED-FC32-4F96-955F-972D924CBEAC}" srcOrd="0" destOrd="0" presId="urn:microsoft.com/office/officeart/2005/8/layout/hProcess9"/>
    <dgm:cxn modelId="{589AADE9-DDE9-438B-991D-4F5F5557E9F7}" srcId="{0BF429A7-A18B-4C74-8960-4C5C77C6783D}" destId="{9439E94F-FB08-45EE-9CBC-BD20603A74CB}" srcOrd="3" destOrd="0" parTransId="{AE6057D6-AC24-41FD-8E3F-428F43C26285}" sibTransId="{BC637FC8-1321-48DE-9656-52BCEA1C5B9B}"/>
    <dgm:cxn modelId="{2A02A398-078E-4BFF-919F-F5A202F97496}" type="presOf" srcId="{0BF429A7-A18B-4C74-8960-4C5C77C6783D}" destId="{3F619553-404F-4465-A1D3-0B53D099519A}" srcOrd="0" destOrd="0" presId="urn:microsoft.com/office/officeart/2005/8/layout/hProcess9"/>
    <dgm:cxn modelId="{5F1C1826-746C-4DC2-A960-9DBAD7E5EECB}" srcId="{0BF429A7-A18B-4C74-8960-4C5C77C6783D}" destId="{B63BA395-0A07-4092-AE53-7F04314322DA}" srcOrd="4" destOrd="0" parTransId="{198FD7C7-F3EA-47B7-9CDE-51DE058FDF4B}" sibTransId="{6FC4046D-FA3F-47D1-A674-B8C53282FB05}"/>
    <dgm:cxn modelId="{41046DD7-7498-4FA3-9B4F-F62F65AF5AB7}" srcId="{0BF429A7-A18B-4C74-8960-4C5C77C6783D}" destId="{D8B3F2D8-372B-4069-8B38-C4563CE63ED2}" srcOrd="2" destOrd="0" parTransId="{DB43AA1C-74D2-4FFB-AAE3-E27A17F3C7E9}" sibTransId="{BA52B9CF-728D-4254-B82C-4047CA11DB92}"/>
    <dgm:cxn modelId="{EC7C0DD4-3577-48CC-840D-1EFBDC0AFDCC}" type="presParOf" srcId="{3F619553-404F-4465-A1D3-0B53D099519A}" destId="{78C92729-FBB1-4972-8558-4BB5714AC371}" srcOrd="0" destOrd="0" presId="urn:microsoft.com/office/officeart/2005/8/layout/hProcess9"/>
    <dgm:cxn modelId="{F13275BB-4C3E-4C0C-8BDA-F8D08B781790}" type="presParOf" srcId="{3F619553-404F-4465-A1D3-0B53D099519A}" destId="{179C8C73-4F15-4A9D-A7BF-23DE39B149CA}" srcOrd="1" destOrd="0" presId="urn:microsoft.com/office/officeart/2005/8/layout/hProcess9"/>
    <dgm:cxn modelId="{127D4432-44A7-48B1-A010-71A76B3A66A6}" type="presParOf" srcId="{179C8C73-4F15-4A9D-A7BF-23DE39B149CA}" destId="{97852F2A-2361-4FC5-B30D-66FEC0363C01}" srcOrd="0" destOrd="0" presId="urn:microsoft.com/office/officeart/2005/8/layout/hProcess9"/>
    <dgm:cxn modelId="{DDE05763-D46B-4099-BFE0-99A4E1235C16}" type="presParOf" srcId="{179C8C73-4F15-4A9D-A7BF-23DE39B149CA}" destId="{6D941C9F-DC33-4AE4-9A72-3EE8AA788666}" srcOrd="1" destOrd="0" presId="urn:microsoft.com/office/officeart/2005/8/layout/hProcess9"/>
    <dgm:cxn modelId="{1B20CF4D-1D98-49CF-9750-0EB4EA4A9074}" type="presParOf" srcId="{179C8C73-4F15-4A9D-A7BF-23DE39B149CA}" destId="{09C3EACA-8413-4FB0-A26A-B44DB62468E7}" srcOrd="2" destOrd="0" presId="urn:microsoft.com/office/officeart/2005/8/layout/hProcess9"/>
    <dgm:cxn modelId="{08443721-8B7A-48B2-B97B-1ED1019AB3BE}" type="presParOf" srcId="{179C8C73-4F15-4A9D-A7BF-23DE39B149CA}" destId="{41E5CDE8-0EFB-4A76-B35E-3D7DEB759A12}" srcOrd="3" destOrd="0" presId="urn:microsoft.com/office/officeart/2005/8/layout/hProcess9"/>
    <dgm:cxn modelId="{4FEA0D0F-5239-4B3A-BC2D-42E349A5FE5D}" type="presParOf" srcId="{179C8C73-4F15-4A9D-A7BF-23DE39B149CA}" destId="{1DE0B973-0DA1-4CD5-9F94-7976EE756110}" srcOrd="4" destOrd="0" presId="urn:microsoft.com/office/officeart/2005/8/layout/hProcess9"/>
    <dgm:cxn modelId="{43173BF7-8CDC-4B87-A0D7-D0D8D701FC6E}" type="presParOf" srcId="{179C8C73-4F15-4A9D-A7BF-23DE39B149CA}" destId="{3075C7E5-32A0-42E5-833A-792A1441AFA7}" srcOrd="5" destOrd="0" presId="urn:microsoft.com/office/officeart/2005/8/layout/hProcess9"/>
    <dgm:cxn modelId="{3F220B30-1374-41EC-B465-391173F546FD}" type="presParOf" srcId="{179C8C73-4F15-4A9D-A7BF-23DE39B149CA}" destId="{22402B68-1ABB-45FE-80FA-9941F9E9B37A}" srcOrd="6" destOrd="0" presId="urn:microsoft.com/office/officeart/2005/8/layout/hProcess9"/>
    <dgm:cxn modelId="{76081EB7-654F-42D4-8C30-2792F772703A}" type="presParOf" srcId="{179C8C73-4F15-4A9D-A7BF-23DE39B149CA}" destId="{39C7B0AC-3B65-45F0-951C-52A2026B5099}" srcOrd="7" destOrd="0" presId="urn:microsoft.com/office/officeart/2005/8/layout/hProcess9"/>
    <dgm:cxn modelId="{D4F97735-6D5B-433A-A812-FA23A3BF1861}" type="presParOf" srcId="{179C8C73-4F15-4A9D-A7BF-23DE39B149CA}" destId="{D9EACAED-FC32-4F96-955F-972D924CBEA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5550A67-1221-45FD-B1BC-073D64BB24EC}" type="doc">
      <dgm:prSet loTypeId="urn:microsoft.com/office/officeart/2005/8/layout/equation2" loCatId="process" qsTypeId="urn:microsoft.com/office/officeart/2005/8/quickstyle/simple4" qsCatId="simple" csTypeId="urn:microsoft.com/office/officeart/2005/8/colors/colorful5" csCatId="colorful" phldr="1"/>
      <dgm:spPr/>
    </dgm:pt>
    <dgm:pt modelId="{A920FCAA-E8C0-44BE-B87A-00B46DBD1EA4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成绩统计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CD385B0A-E237-41D5-88BC-C9836F798968}" type="parTrans" cxnId="{C5211259-12C8-4DF1-9AF4-95568BF5502F}">
      <dgm:prSet/>
      <dgm:spPr/>
      <dgm:t>
        <a:bodyPr/>
        <a:lstStyle/>
        <a:p>
          <a:endParaRPr lang="zh-CN" altLang="en-US"/>
        </a:p>
      </dgm:t>
    </dgm:pt>
    <dgm:pt modelId="{7B19CE91-C9A4-4D90-9169-621E76C37E6D}" type="sibTrans" cxnId="{C5211259-12C8-4DF1-9AF4-95568BF5502F}">
      <dgm:prSet/>
      <dgm:spPr/>
      <dgm:t>
        <a:bodyPr/>
        <a:lstStyle/>
        <a:p>
          <a:endParaRPr lang="zh-CN" altLang="en-US"/>
        </a:p>
      </dgm:t>
    </dgm:pt>
    <dgm:pt modelId="{BE723083-CCE8-4578-ADFE-CBEB8A2E615D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试卷回顾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A078261A-FF31-46EE-8CE6-9D8AE75A81E3}" type="parTrans" cxnId="{520D6390-F937-43DB-87B5-0917BD3707CB}">
      <dgm:prSet/>
      <dgm:spPr/>
      <dgm:t>
        <a:bodyPr/>
        <a:lstStyle/>
        <a:p>
          <a:endParaRPr lang="zh-CN" altLang="en-US"/>
        </a:p>
      </dgm:t>
    </dgm:pt>
    <dgm:pt modelId="{70F82367-A4C0-4777-90C4-4DDADB83BCA7}" type="sibTrans" cxnId="{520D6390-F937-43DB-87B5-0917BD3707CB}">
      <dgm:prSet/>
      <dgm:spPr/>
      <dgm:t>
        <a:bodyPr/>
        <a:lstStyle/>
        <a:p>
          <a:endParaRPr lang="zh-CN" altLang="en-US"/>
        </a:p>
      </dgm:t>
    </dgm:pt>
    <dgm:pt modelId="{55E0BE4F-64F1-44F7-B5A6-05FFA7D48334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错题回顾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51C8001B-127F-4EAE-BAE2-C1DEF4EB29F1}" type="parTrans" cxnId="{C5AE18D5-D030-4D59-A234-B516CD91DA96}">
      <dgm:prSet/>
      <dgm:spPr/>
      <dgm:t>
        <a:bodyPr/>
        <a:lstStyle/>
        <a:p>
          <a:endParaRPr lang="zh-CN" altLang="en-US"/>
        </a:p>
      </dgm:t>
    </dgm:pt>
    <dgm:pt modelId="{C7265C52-C2C0-40DE-BE22-5B4B4A465757}" type="sibTrans" cxnId="{C5AE18D5-D030-4D59-A234-B516CD91DA96}">
      <dgm:prSet/>
      <dgm:spPr/>
      <dgm:t>
        <a:bodyPr/>
        <a:lstStyle/>
        <a:p>
          <a:endParaRPr lang="zh-CN" altLang="en-US"/>
        </a:p>
      </dgm:t>
    </dgm:pt>
    <dgm:pt modelId="{DB9184EF-B462-4429-9286-0557F7A085CD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自动判卷</a:t>
          </a:r>
          <a:endParaRPr lang="en-US" altLang="zh-CN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F42DDE45-B899-45F8-B839-5BEDDB2ACBCC}" type="sibTrans" cxnId="{B5FBDD98-FD9C-4CCC-BF04-F1AEFB186DFC}">
      <dgm:prSet/>
      <dgm:spPr/>
      <dgm:t>
        <a:bodyPr/>
        <a:lstStyle/>
        <a:p>
          <a:endParaRPr lang="zh-CN" altLang="en-US"/>
        </a:p>
      </dgm:t>
    </dgm:pt>
    <dgm:pt modelId="{99519418-A1FD-4935-A131-9E68301F0E3F}" type="parTrans" cxnId="{B5FBDD98-FD9C-4CCC-BF04-F1AEFB186DFC}">
      <dgm:prSet/>
      <dgm:spPr/>
      <dgm:t>
        <a:bodyPr/>
        <a:lstStyle/>
        <a:p>
          <a:endParaRPr lang="zh-CN" altLang="en-US"/>
        </a:p>
      </dgm:t>
    </dgm:pt>
    <dgm:pt modelId="{C0521CCD-5723-48A9-934C-2A0CA5921D3D}" type="pres">
      <dgm:prSet presAssocID="{C5550A67-1221-45FD-B1BC-073D64BB24EC}" presName="Name0" presStyleCnt="0">
        <dgm:presLayoutVars>
          <dgm:dir/>
          <dgm:resizeHandles val="exact"/>
        </dgm:presLayoutVars>
      </dgm:prSet>
      <dgm:spPr/>
    </dgm:pt>
    <dgm:pt modelId="{E695FFA2-3915-4B2F-9F16-E63B272A6645}" type="pres">
      <dgm:prSet presAssocID="{C5550A67-1221-45FD-B1BC-073D64BB24EC}" presName="vNodes" presStyleCnt="0"/>
      <dgm:spPr/>
    </dgm:pt>
    <dgm:pt modelId="{026DB3F5-88FF-4913-AADD-846AEF74BAAD}" type="pres">
      <dgm:prSet presAssocID="{A920FCAA-E8C0-44BE-B87A-00B46DBD1EA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8CB0B2-B40E-4726-B942-26198B287AE6}" type="pres">
      <dgm:prSet presAssocID="{7B19CE91-C9A4-4D90-9169-621E76C37E6D}" presName="spacerT" presStyleCnt="0"/>
      <dgm:spPr/>
    </dgm:pt>
    <dgm:pt modelId="{ECB075D8-167C-4632-88A0-B4240B86DDC4}" type="pres">
      <dgm:prSet presAssocID="{7B19CE91-C9A4-4D90-9169-621E76C37E6D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A7369748-CF4C-40EA-94E7-78D97E035454}" type="pres">
      <dgm:prSet presAssocID="{7B19CE91-C9A4-4D90-9169-621E76C37E6D}" presName="spacerB" presStyleCnt="0"/>
      <dgm:spPr/>
    </dgm:pt>
    <dgm:pt modelId="{8C1DC6C7-9BA0-4248-ADA3-F5CECBE2B2FB}" type="pres">
      <dgm:prSet presAssocID="{BE723083-CCE8-4578-ADFE-CBEB8A2E615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FBAF7C-84C7-4B9F-9DDC-802DF3702C2D}" type="pres">
      <dgm:prSet presAssocID="{70F82367-A4C0-4777-90C4-4DDADB83BCA7}" presName="spacerT" presStyleCnt="0"/>
      <dgm:spPr/>
    </dgm:pt>
    <dgm:pt modelId="{9A2D3232-6442-4ADE-8673-6F18E5414F8C}" type="pres">
      <dgm:prSet presAssocID="{70F82367-A4C0-4777-90C4-4DDADB83BCA7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3976461A-369A-4F7F-BD2C-D4222F9AAE77}" type="pres">
      <dgm:prSet presAssocID="{70F82367-A4C0-4777-90C4-4DDADB83BCA7}" presName="spacerB" presStyleCnt="0"/>
      <dgm:spPr/>
    </dgm:pt>
    <dgm:pt modelId="{9E7B3850-4C46-4CF8-BD6D-6171236C86F5}" type="pres">
      <dgm:prSet presAssocID="{55E0BE4F-64F1-44F7-B5A6-05FFA7D4833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E8D9AF-276D-4091-BC75-EAC0129AE1D7}" type="pres">
      <dgm:prSet presAssocID="{C5550A67-1221-45FD-B1BC-073D64BB24EC}" presName="sibTransLast" presStyleLbl="sibTrans2D1" presStyleIdx="2" presStyleCnt="3"/>
      <dgm:spPr/>
      <dgm:t>
        <a:bodyPr/>
        <a:lstStyle/>
        <a:p>
          <a:endParaRPr lang="zh-CN" altLang="en-US"/>
        </a:p>
      </dgm:t>
    </dgm:pt>
    <dgm:pt modelId="{1A2A5E0D-DDD4-4153-97D9-9AB78BFA6553}" type="pres">
      <dgm:prSet presAssocID="{C5550A67-1221-45FD-B1BC-073D64BB24EC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8685EF2-E75B-44FA-AD36-DE3DD56C8279}" type="pres">
      <dgm:prSet presAssocID="{C5550A67-1221-45FD-B1BC-073D64BB24EC}" presName="las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C7B4BCA-F343-465A-8478-8911F9260532}" type="presOf" srcId="{55E0BE4F-64F1-44F7-B5A6-05FFA7D48334}" destId="{9E7B3850-4C46-4CF8-BD6D-6171236C86F5}" srcOrd="0" destOrd="0" presId="urn:microsoft.com/office/officeart/2005/8/layout/equation2"/>
    <dgm:cxn modelId="{18BEE76A-131A-4857-9132-C3C6E214897D}" type="presOf" srcId="{C7265C52-C2C0-40DE-BE22-5B4B4A465757}" destId="{4EE8D9AF-276D-4091-BC75-EAC0129AE1D7}" srcOrd="0" destOrd="0" presId="urn:microsoft.com/office/officeart/2005/8/layout/equation2"/>
    <dgm:cxn modelId="{C5AE18D5-D030-4D59-A234-B516CD91DA96}" srcId="{C5550A67-1221-45FD-B1BC-073D64BB24EC}" destId="{55E0BE4F-64F1-44F7-B5A6-05FFA7D48334}" srcOrd="2" destOrd="0" parTransId="{51C8001B-127F-4EAE-BAE2-C1DEF4EB29F1}" sibTransId="{C7265C52-C2C0-40DE-BE22-5B4B4A465757}"/>
    <dgm:cxn modelId="{A221A1E9-3C6C-40B8-9CFB-8CE9AC166CBE}" type="presOf" srcId="{BE723083-CCE8-4578-ADFE-CBEB8A2E615D}" destId="{8C1DC6C7-9BA0-4248-ADA3-F5CECBE2B2FB}" srcOrd="0" destOrd="0" presId="urn:microsoft.com/office/officeart/2005/8/layout/equation2"/>
    <dgm:cxn modelId="{456292B3-3C8D-4223-BDE6-5C17803B1E81}" type="presOf" srcId="{70F82367-A4C0-4777-90C4-4DDADB83BCA7}" destId="{9A2D3232-6442-4ADE-8673-6F18E5414F8C}" srcOrd="0" destOrd="0" presId="urn:microsoft.com/office/officeart/2005/8/layout/equation2"/>
    <dgm:cxn modelId="{B5FBDD98-FD9C-4CCC-BF04-F1AEFB186DFC}" srcId="{C5550A67-1221-45FD-B1BC-073D64BB24EC}" destId="{DB9184EF-B462-4429-9286-0557F7A085CD}" srcOrd="3" destOrd="0" parTransId="{99519418-A1FD-4935-A131-9E68301F0E3F}" sibTransId="{F42DDE45-B899-45F8-B839-5BEDDB2ACBCC}"/>
    <dgm:cxn modelId="{C5211259-12C8-4DF1-9AF4-95568BF5502F}" srcId="{C5550A67-1221-45FD-B1BC-073D64BB24EC}" destId="{A920FCAA-E8C0-44BE-B87A-00B46DBD1EA4}" srcOrd="0" destOrd="0" parTransId="{CD385B0A-E237-41D5-88BC-C9836F798968}" sibTransId="{7B19CE91-C9A4-4D90-9169-621E76C37E6D}"/>
    <dgm:cxn modelId="{BCC4AACA-8B43-4ECA-86B2-FD7027F594A9}" type="presOf" srcId="{7B19CE91-C9A4-4D90-9169-621E76C37E6D}" destId="{ECB075D8-167C-4632-88A0-B4240B86DDC4}" srcOrd="0" destOrd="0" presId="urn:microsoft.com/office/officeart/2005/8/layout/equation2"/>
    <dgm:cxn modelId="{09BE912A-A5FF-4186-A1B2-F4ECBA899B61}" type="presOf" srcId="{DB9184EF-B462-4429-9286-0557F7A085CD}" destId="{F8685EF2-E75B-44FA-AD36-DE3DD56C8279}" srcOrd="0" destOrd="0" presId="urn:microsoft.com/office/officeart/2005/8/layout/equation2"/>
    <dgm:cxn modelId="{F50FC32E-B78D-4926-B74D-6040FD359107}" type="presOf" srcId="{C7265C52-C2C0-40DE-BE22-5B4B4A465757}" destId="{1A2A5E0D-DDD4-4153-97D9-9AB78BFA6553}" srcOrd="1" destOrd="0" presId="urn:microsoft.com/office/officeart/2005/8/layout/equation2"/>
    <dgm:cxn modelId="{520D6390-F937-43DB-87B5-0917BD3707CB}" srcId="{C5550A67-1221-45FD-B1BC-073D64BB24EC}" destId="{BE723083-CCE8-4578-ADFE-CBEB8A2E615D}" srcOrd="1" destOrd="0" parTransId="{A078261A-FF31-46EE-8CE6-9D8AE75A81E3}" sibTransId="{70F82367-A4C0-4777-90C4-4DDADB83BCA7}"/>
    <dgm:cxn modelId="{02F56573-1A51-484E-BEDD-E4ED1C381833}" type="presOf" srcId="{C5550A67-1221-45FD-B1BC-073D64BB24EC}" destId="{C0521CCD-5723-48A9-934C-2A0CA5921D3D}" srcOrd="0" destOrd="0" presId="urn:microsoft.com/office/officeart/2005/8/layout/equation2"/>
    <dgm:cxn modelId="{24A67F69-86DA-407A-AA29-903C5BBA04FF}" type="presOf" srcId="{A920FCAA-E8C0-44BE-B87A-00B46DBD1EA4}" destId="{026DB3F5-88FF-4913-AADD-846AEF74BAAD}" srcOrd="0" destOrd="0" presId="urn:microsoft.com/office/officeart/2005/8/layout/equation2"/>
    <dgm:cxn modelId="{53D60209-6425-4936-9D75-79C24143A6A4}" type="presParOf" srcId="{C0521CCD-5723-48A9-934C-2A0CA5921D3D}" destId="{E695FFA2-3915-4B2F-9F16-E63B272A6645}" srcOrd="0" destOrd="0" presId="urn:microsoft.com/office/officeart/2005/8/layout/equation2"/>
    <dgm:cxn modelId="{BEE6AB14-5A31-42AB-B309-D9B22BC8B17A}" type="presParOf" srcId="{E695FFA2-3915-4B2F-9F16-E63B272A6645}" destId="{026DB3F5-88FF-4913-AADD-846AEF74BAAD}" srcOrd="0" destOrd="0" presId="urn:microsoft.com/office/officeart/2005/8/layout/equation2"/>
    <dgm:cxn modelId="{F630CAB8-64F1-4DB1-8FE4-C9A83C8F7F7C}" type="presParOf" srcId="{E695FFA2-3915-4B2F-9F16-E63B272A6645}" destId="{628CB0B2-B40E-4726-B942-26198B287AE6}" srcOrd="1" destOrd="0" presId="urn:microsoft.com/office/officeart/2005/8/layout/equation2"/>
    <dgm:cxn modelId="{D14A1700-3C12-4845-B690-E7ABEB153201}" type="presParOf" srcId="{E695FFA2-3915-4B2F-9F16-E63B272A6645}" destId="{ECB075D8-167C-4632-88A0-B4240B86DDC4}" srcOrd="2" destOrd="0" presId="urn:microsoft.com/office/officeart/2005/8/layout/equation2"/>
    <dgm:cxn modelId="{DDB143EA-ECAD-474D-8864-20F88C720EF7}" type="presParOf" srcId="{E695FFA2-3915-4B2F-9F16-E63B272A6645}" destId="{A7369748-CF4C-40EA-94E7-78D97E035454}" srcOrd="3" destOrd="0" presId="urn:microsoft.com/office/officeart/2005/8/layout/equation2"/>
    <dgm:cxn modelId="{85F73708-CEDC-4177-9667-7178090EB06B}" type="presParOf" srcId="{E695FFA2-3915-4B2F-9F16-E63B272A6645}" destId="{8C1DC6C7-9BA0-4248-ADA3-F5CECBE2B2FB}" srcOrd="4" destOrd="0" presId="urn:microsoft.com/office/officeart/2005/8/layout/equation2"/>
    <dgm:cxn modelId="{1CAD8F7D-19F2-4F4A-BD2E-F9208AE8DCA0}" type="presParOf" srcId="{E695FFA2-3915-4B2F-9F16-E63B272A6645}" destId="{0CFBAF7C-84C7-4B9F-9DDC-802DF3702C2D}" srcOrd="5" destOrd="0" presId="urn:microsoft.com/office/officeart/2005/8/layout/equation2"/>
    <dgm:cxn modelId="{91FEC7C2-C083-477F-86C2-3817BB7516F4}" type="presParOf" srcId="{E695FFA2-3915-4B2F-9F16-E63B272A6645}" destId="{9A2D3232-6442-4ADE-8673-6F18E5414F8C}" srcOrd="6" destOrd="0" presId="urn:microsoft.com/office/officeart/2005/8/layout/equation2"/>
    <dgm:cxn modelId="{DE04DC2B-DCC0-4E7D-BF38-D1D1D0C52A63}" type="presParOf" srcId="{E695FFA2-3915-4B2F-9F16-E63B272A6645}" destId="{3976461A-369A-4F7F-BD2C-D4222F9AAE77}" srcOrd="7" destOrd="0" presId="urn:microsoft.com/office/officeart/2005/8/layout/equation2"/>
    <dgm:cxn modelId="{FA569686-48AA-4473-9333-9915C82BEE91}" type="presParOf" srcId="{E695FFA2-3915-4B2F-9F16-E63B272A6645}" destId="{9E7B3850-4C46-4CF8-BD6D-6171236C86F5}" srcOrd="8" destOrd="0" presId="urn:microsoft.com/office/officeart/2005/8/layout/equation2"/>
    <dgm:cxn modelId="{074CC9A4-E526-49BF-AD98-E44FC8DA19E3}" type="presParOf" srcId="{C0521CCD-5723-48A9-934C-2A0CA5921D3D}" destId="{4EE8D9AF-276D-4091-BC75-EAC0129AE1D7}" srcOrd="1" destOrd="0" presId="urn:microsoft.com/office/officeart/2005/8/layout/equation2"/>
    <dgm:cxn modelId="{28A5466B-7242-4139-8A8F-988CBEEA85CD}" type="presParOf" srcId="{4EE8D9AF-276D-4091-BC75-EAC0129AE1D7}" destId="{1A2A5E0D-DDD4-4153-97D9-9AB78BFA6553}" srcOrd="0" destOrd="0" presId="urn:microsoft.com/office/officeart/2005/8/layout/equation2"/>
    <dgm:cxn modelId="{F52DD564-EAF7-4975-9C5D-AC896644BC04}" type="presParOf" srcId="{C0521CCD-5723-48A9-934C-2A0CA5921D3D}" destId="{F8685EF2-E75B-44FA-AD36-DE3DD56C8279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75E69F3-0E37-44F6-A9B1-847915016B06}" type="doc">
      <dgm:prSet loTypeId="urn:microsoft.com/office/officeart/2005/8/layout/process3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35C22E8-BB2E-4426-87CD-440F30E3FF67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试卷类型</a:t>
          </a:r>
          <a:r>
            <a: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	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86C64AA-6684-4BAE-9BCF-2D15D27ADA14}" type="parTrans" cxnId="{F7518D50-CCEC-4F21-84E7-0910C651311B}">
      <dgm:prSet/>
      <dgm:spPr/>
      <dgm:t>
        <a:bodyPr/>
        <a:lstStyle/>
        <a:p>
          <a:endParaRPr lang="zh-CN" altLang="en-US"/>
        </a:p>
      </dgm:t>
    </dgm:pt>
    <dgm:pt modelId="{FE4A0E61-AC9A-4294-8BAE-F3C79E573770}" type="sibTrans" cxnId="{F7518D50-CCEC-4F21-84E7-0910C651311B}">
      <dgm:prSet/>
      <dgm:spPr/>
      <dgm:t>
        <a:bodyPr/>
        <a:lstStyle/>
        <a:p>
          <a:endParaRPr lang="zh-CN" altLang="en-US"/>
        </a:p>
      </dgm:t>
    </dgm:pt>
    <dgm:pt modelId="{6690E01D-71FA-4906-B768-4D0F20A76370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随机试卷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CFA775D6-07BC-404C-84E4-888E4EB01A87}" type="parTrans" cxnId="{A551D444-E00F-430F-80DA-9FE4A91A2794}">
      <dgm:prSet/>
      <dgm:spPr/>
      <dgm:t>
        <a:bodyPr/>
        <a:lstStyle/>
        <a:p>
          <a:endParaRPr lang="zh-CN" altLang="en-US"/>
        </a:p>
      </dgm:t>
    </dgm:pt>
    <dgm:pt modelId="{717E4381-6AA7-4F30-BB5C-0411C08833AF}" type="sibTrans" cxnId="{A551D444-E00F-430F-80DA-9FE4A91A2794}">
      <dgm:prSet/>
      <dgm:spPr/>
      <dgm:t>
        <a:bodyPr/>
        <a:lstStyle/>
        <a:p>
          <a:endParaRPr lang="zh-CN" altLang="en-US"/>
        </a:p>
      </dgm:t>
    </dgm:pt>
    <dgm:pt modelId="{CC797C8F-BCDE-494E-8FDB-9B5078687BAA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考场类型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0C7CD861-3E64-469D-A7E4-CE9209C403E8}" type="parTrans" cxnId="{881F71DA-47CC-4EF2-8972-72A780B89D3A}">
      <dgm:prSet/>
      <dgm:spPr/>
      <dgm:t>
        <a:bodyPr/>
        <a:lstStyle/>
        <a:p>
          <a:endParaRPr lang="zh-CN" altLang="en-US"/>
        </a:p>
      </dgm:t>
    </dgm:pt>
    <dgm:pt modelId="{E87B30D8-C35A-4B30-97A7-CFDB6CCF1FB3}" type="sibTrans" cxnId="{881F71DA-47CC-4EF2-8972-72A780B89D3A}">
      <dgm:prSet/>
      <dgm:spPr/>
      <dgm:t>
        <a:bodyPr/>
        <a:lstStyle/>
        <a:p>
          <a:endParaRPr lang="zh-CN" altLang="en-US"/>
        </a:p>
      </dgm:t>
    </dgm:pt>
    <dgm:pt modelId="{059EE9A7-01BA-4B48-A94E-D202259C92B8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一卷一场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33845637-4671-4846-95BC-7EE5AE2F1B46}" type="parTrans" cxnId="{A162B490-8163-46D7-A6C0-673A217A83FF}">
      <dgm:prSet/>
      <dgm:spPr/>
      <dgm:t>
        <a:bodyPr/>
        <a:lstStyle/>
        <a:p>
          <a:endParaRPr lang="zh-CN" altLang="en-US"/>
        </a:p>
      </dgm:t>
    </dgm:pt>
    <dgm:pt modelId="{91FE9F78-303B-4774-A3D5-563774AFC4A8}" type="sibTrans" cxnId="{A162B490-8163-46D7-A6C0-673A217A83FF}">
      <dgm:prSet/>
      <dgm:spPr/>
      <dgm:t>
        <a:bodyPr/>
        <a:lstStyle/>
        <a:p>
          <a:endParaRPr lang="zh-CN" altLang="en-US"/>
        </a:p>
      </dgm:t>
    </dgm:pt>
    <dgm:pt modelId="{69C769B6-2080-4775-991C-739546FECBED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判卷方式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0391F9EF-06C6-49F5-9C6D-3E1286883478}" type="parTrans" cxnId="{E0C48FEE-7B0D-4D5B-BD98-72439BD72A90}">
      <dgm:prSet/>
      <dgm:spPr/>
      <dgm:t>
        <a:bodyPr/>
        <a:lstStyle/>
        <a:p>
          <a:endParaRPr lang="zh-CN" altLang="en-US"/>
        </a:p>
      </dgm:t>
    </dgm:pt>
    <dgm:pt modelId="{71B4C624-0715-47EA-A91D-03CCB31A2EFC}" type="sibTrans" cxnId="{E0C48FEE-7B0D-4D5B-BD98-72439BD72A90}">
      <dgm:prSet/>
      <dgm:spPr/>
      <dgm:t>
        <a:bodyPr/>
        <a:lstStyle/>
        <a:p>
          <a:endParaRPr lang="zh-CN" altLang="en-US"/>
        </a:p>
      </dgm:t>
    </dgm:pt>
    <dgm:pt modelId="{50DB3468-D6FE-47F5-A61B-CDFF7CFCD0AB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自动判卷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4F229000-27AC-45DF-BC8E-3C19EC44EE6C}" type="parTrans" cxnId="{7F6813E9-2A9C-4FB2-86CF-2430FCC5E7E2}">
      <dgm:prSet/>
      <dgm:spPr/>
      <dgm:t>
        <a:bodyPr/>
        <a:lstStyle/>
        <a:p>
          <a:endParaRPr lang="zh-CN" altLang="en-US"/>
        </a:p>
      </dgm:t>
    </dgm:pt>
    <dgm:pt modelId="{4C7B5F66-016C-4F77-9696-43796ACF8C11}" type="sibTrans" cxnId="{7F6813E9-2A9C-4FB2-86CF-2430FCC5E7E2}">
      <dgm:prSet/>
      <dgm:spPr/>
      <dgm:t>
        <a:bodyPr/>
        <a:lstStyle/>
        <a:p>
          <a:endParaRPr lang="zh-CN" altLang="en-US"/>
        </a:p>
      </dgm:t>
    </dgm:pt>
    <dgm:pt modelId="{6561D954-3D88-4B2B-A984-615618A9FDCF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多卷一场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1BF00EB9-C900-431B-AEBA-1EE2D9718707}" type="parTrans" cxnId="{B098A6CD-5377-4C49-AC68-AC8D8946E0D9}">
      <dgm:prSet/>
      <dgm:spPr/>
      <dgm:t>
        <a:bodyPr/>
        <a:lstStyle/>
        <a:p>
          <a:endParaRPr lang="zh-CN" altLang="en-US"/>
        </a:p>
      </dgm:t>
    </dgm:pt>
    <dgm:pt modelId="{8C6B72F1-1FFC-4C40-8108-52463920704B}" type="sibTrans" cxnId="{B098A6CD-5377-4C49-AC68-AC8D8946E0D9}">
      <dgm:prSet/>
      <dgm:spPr/>
      <dgm:t>
        <a:bodyPr/>
        <a:lstStyle/>
        <a:p>
          <a:endParaRPr lang="zh-CN" altLang="en-US"/>
        </a:p>
      </dgm:t>
    </dgm:pt>
    <dgm:pt modelId="{912C4044-C197-43C1-95E0-20F25C612ED6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人工判卷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A1BE06BF-DBC1-4672-9124-0AE51AACD8CC}" type="parTrans" cxnId="{4E0A6285-507E-4AE4-8BEA-AF221A911E6A}">
      <dgm:prSet/>
      <dgm:spPr/>
      <dgm:t>
        <a:bodyPr/>
        <a:lstStyle/>
        <a:p>
          <a:endParaRPr lang="zh-CN" altLang="en-US"/>
        </a:p>
      </dgm:t>
    </dgm:pt>
    <dgm:pt modelId="{85CE8A3A-3453-450F-A4FF-61B84EDF2158}" type="sibTrans" cxnId="{4E0A6285-507E-4AE4-8BEA-AF221A911E6A}">
      <dgm:prSet/>
      <dgm:spPr/>
      <dgm:t>
        <a:bodyPr/>
        <a:lstStyle/>
        <a:p>
          <a:endParaRPr lang="zh-CN" altLang="en-US"/>
        </a:p>
      </dgm:t>
    </dgm:pt>
    <dgm:pt modelId="{CD8BFDF7-9180-4DEB-AB1A-9D9B5B1F373A}" type="pres">
      <dgm:prSet presAssocID="{D75E69F3-0E37-44F6-A9B1-847915016B0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9702109-6880-4A54-8381-9D35B4FF3009}" type="pres">
      <dgm:prSet presAssocID="{E35C22E8-BB2E-4426-87CD-440F30E3FF67}" presName="composite" presStyleCnt="0"/>
      <dgm:spPr/>
      <dgm:t>
        <a:bodyPr/>
        <a:lstStyle/>
        <a:p>
          <a:endParaRPr lang="zh-CN" altLang="en-US"/>
        </a:p>
      </dgm:t>
    </dgm:pt>
    <dgm:pt modelId="{E6221AB1-E026-4EDD-91A4-6B8C1DEF74B5}" type="pres">
      <dgm:prSet presAssocID="{E35C22E8-BB2E-4426-87CD-440F30E3FF67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F15886-3850-4A3E-BD59-388CB0D4AEC7}" type="pres">
      <dgm:prSet presAssocID="{E35C22E8-BB2E-4426-87CD-440F30E3FF67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2269C85F-D409-4FE9-B653-886128771924}" type="pres">
      <dgm:prSet presAssocID="{E35C22E8-BB2E-4426-87CD-440F30E3FF67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FCABF5-6B34-4D62-B309-FCAF64511B9E}" type="pres">
      <dgm:prSet presAssocID="{FE4A0E61-AC9A-4294-8BAE-F3C79E573770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9FCDB41C-4918-4181-95D5-5D8909452CC6}" type="pres">
      <dgm:prSet presAssocID="{FE4A0E61-AC9A-4294-8BAE-F3C79E573770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2B1EBE43-13FE-42D0-AD42-7DF68AF60369}" type="pres">
      <dgm:prSet presAssocID="{CC797C8F-BCDE-494E-8FDB-9B5078687BAA}" presName="composite" presStyleCnt="0"/>
      <dgm:spPr/>
      <dgm:t>
        <a:bodyPr/>
        <a:lstStyle/>
        <a:p>
          <a:endParaRPr lang="zh-CN" altLang="en-US"/>
        </a:p>
      </dgm:t>
    </dgm:pt>
    <dgm:pt modelId="{CCE55464-BB86-4044-A3FA-50D34A9D7E03}" type="pres">
      <dgm:prSet presAssocID="{CC797C8F-BCDE-494E-8FDB-9B5078687BA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B4E875-104F-4D44-9CB3-A17B20F014C8}" type="pres">
      <dgm:prSet presAssocID="{CC797C8F-BCDE-494E-8FDB-9B5078687BAA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2FF9C22A-CC9B-4D63-A4D6-5E32C44EB2A6}" type="pres">
      <dgm:prSet presAssocID="{CC797C8F-BCDE-494E-8FDB-9B5078687BAA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BEC49B-7DC5-4EC8-85EA-E1488D16CE76}" type="pres">
      <dgm:prSet presAssocID="{E87B30D8-C35A-4B30-97A7-CFDB6CCF1FB3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E7770D84-7DAE-4674-B02F-4A1C672B1195}" type="pres">
      <dgm:prSet presAssocID="{E87B30D8-C35A-4B30-97A7-CFDB6CCF1FB3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75A49312-3C5C-4D84-A350-6CB1417C0CD9}" type="pres">
      <dgm:prSet presAssocID="{69C769B6-2080-4775-991C-739546FECBED}" presName="composite" presStyleCnt="0"/>
      <dgm:spPr/>
      <dgm:t>
        <a:bodyPr/>
        <a:lstStyle/>
        <a:p>
          <a:endParaRPr lang="zh-CN" altLang="en-US"/>
        </a:p>
      </dgm:t>
    </dgm:pt>
    <dgm:pt modelId="{E29AF187-B14B-450B-A5DD-E79BE9EE72F1}" type="pres">
      <dgm:prSet presAssocID="{69C769B6-2080-4775-991C-739546FECBED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90D095-52D0-4EA6-8BEE-B5878DF86BA3}" type="pres">
      <dgm:prSet presAssocID="{69C769B6-2080-4775-991C-739546FECBED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B0660DF6-62B8-4186-AFC9-9BEB1B0F29AF}" type="pres">
      <dgm:prSet presAssocID="{69C769B6-2080-4775-991C-739546FECBED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BB5720A-E1AE-4C4A-A58A-3F40E45AB935}" type="presOf" srcId="{912C4044-C197-43C1-95E0-20F25C612ED6}" destId="{B0660DF6-62B8-4186-AFC9-9BEB1B0F29AF}" srcOrd="0" destOrd="1" presId="urn:microsoft.com/office/officeart/2005/8/layout/process3"/>
    <dgm:cxn modelId="{FB50A7AE-AF2F-4AF4-8D4B-761746E0DF63}" type="presOf" srcId="{E87B30D8-C35A-4B30-97A7-CFDB6CCF1FB3}" destId="{89BEC49B-7DC5-4EC8-85EA-E1488D16CE76}" srcOrd="0" destOrd="0" presId="urn:microsoft.com/office/officeart/2005/8/layout/process3"/>
    <dgm:cxn modelId="{8730B589-FAA5-4332-B871-FCAE8F78F20E}" type="presOf" srcId="{69C769B6-2080-4775-991C-739546FECBED}" destId="{A090D095-52D0-4EA6-8BEE-B5878DF86BA3}" srcOrd="1" destOrd="0" presId="urn:microsoft.com/office/officeart/2005/8/layout/process3"/>
    <dgm:cxn modelId="{A162B490-8163-46D7-A6C0-673A217A83FF}" srcId="{CC797C8F-BCDE-494E-8FDB-9B5078687BAA}" destId="{059EE9A7-01BA-4B48-A94E-D202259C92B8}" srcOrd="0" destOrd="0" parTransId="{33845637-4671-4846-95BC-7EE5AE2F1B46}" sibTransId="{91FE9F78-303B-4774-A3D5-563774AFC4A8}"/>
    <dgm:cxn modelId="{A15677C8-1029-4B8E-B35C-EFE5D063DDE8}" type="presOf" srcId="{50DB3468-D6FE-47F5-A61B-CDFF7CFCD0AB}" destId="{B0660DF6-62B8-4186-AFC9-9BEB1B0F29AF}" srcOrd="0" destOrd="0" presId="urn:microsoft.com/office/officeart/2005/8/layout/process3"/>
    <dgm:cxn modelId="{B04EBEED-56A0-4F86-BF22-0896127F0C77}" type="presOf" srcId="{6561D954-3D88-4B2B-A984-615618A9FDCF}" destId="{2FF9C22A-CC9B-4D63-A4D6-5E32C44EB2A6}" srcOrd="0" destOrd="1" presId="urn:microsoft.com/office/officeart/2005/8/layout/process3"/>
    <dgm:cxn modelId="{42B02BB0-0351-40C3-AA42-79C647CD46E0}" type="presOf" srcId="{FE4A0E61-AC9A-4294-8BAE-F3C79E573770}" destId="{9FCDB41C-4918-4181-95D5-5D8909452CC6}" srcOrd="1" destOrd="0" presId="urn:microsoft.com/office/officeart/2005/8/layout/process3"/>
    <dgm:cxn modelId="{3A9E95E2-98D7-45B5-8EFB-EE02C6033D56}" type="presOf" srcId="{E35C22E8-BB2E-4426-87CD-440F30E3FF67}" destId="{E6221AB1-E026-4EDD-91A4-6B8C1DEF74B5}" srcOrd="0" destOrd="0" presId="urn:microsoft.com/office/officeart/2005/8/layout/process3"/>
    <dgm:cxn modelId="{BB93B9D7-4C9F-4D5E-BB05-C1A44886E109}" type="presOf" srcId="{6690E01D-71FA-4906-B768-4D0F20A76370}" destId="{2269C85F-D409-4FE9-B653-886128771924}" srcOrd="0" destOrd="0" presId="urn:microsoft.com/office/officeart/2005/8/layout/process3"/>
    <dgm:cxn modelId="{881F71DA-47CC-4EF2-8972-72A780B89D3A}" srcId="{D75E69F3-0E37-44F6-A9B1-847915016B06}" destId="{CC797C8F-BCDE-494E-8FDB-9B5078687BAA}" srcOrd="1" destOrd="0" parTransId="{0C7CD861-3E64-469D-A7E4-CE9209C403E8}" sibTransId="{E87B30D8-C35A-4B30-97A7-CFDB6CCF1FB3}"/>
    <dgm:cxn modelId="{D3FD5D3F-25D3-4C2F-9A94-4586DE99ADCF}" type="presOf" srcId="{CC797C8F-BCDE-494E-8FDB-9B5078687BAA}" destId="{08B4E875-104F-4D44-9CB3-A17B20F014C8}" srcOrd="1" destOrd="0" presId="urn:microsoft.com/office/officeart/2005/8/layout/process3"/>
    <dgm:cxn modelId="{E0C48FEE-7B0D-4D5B-BD98-72439BD72A90}" srcId="{D75E69F3-0E37-44F6-A9B1-847915016B06}" destId="{69C769B6-2080-4775-991C-739546FECBED}" srcOrd="2" destOrd="0" parTransId="{0391F9EF-06C6-49F5-9C6D-3E1286883478}" sibTransId="{71B4C624-0715-47EA-A91D-03CCB31A2EFC}"/>
    <dgm:cxn modelId="{B098A6CD-5377-4C49-AC68-AC8D8946E0D9}" srcId="{CC797C8F-BCDE-494E-8FDB-9B5078687BAA}" destId="{6561D954-3D88-4B2B-A984-615618A9FDCF}" srcOrd="1" destOrd="0" parTransId="{1BF00EB9-C900-431B-AEBA-1EE2D9718707}" sibTransId="{8C6B72F1-1FFC-4C40-8108-52463920704B}"/>
    <dgm:cxn modelId="{A551D444-E00F-430F-80DA-9FE4A91A2794}" srcId="{E35C22E8-BB2E-4426-87CD-440F30E3FF67}" destId="{6690E01D-71FA-4906-B768-4D0F20A76370}" srcOrd="0" destOrd="0" parTransId="{CFA775D6-07BC-404C-84E4-888E4EB01A87}" sibTransId="{717E4381-6AA7-4F30-BB5C-0411C08833AF}"/>
    <dgm:cxn modelId="{7F6813E9-2A9C-4FB2-86CF-2430FCC5E7E2}" srcId="{69C769B6-2080-4775-991C-739546FECBED}" destId="{50DB3468-D6FE-47F5-A61B-CDFF7CFCD0AB}" srcOrd="0" destOrd="0" parTransId="{4F229000-27AC-45DF-BC8E-3C19EC44EE6C}" sibTransId="{4C7B5F66-016C-4F77-9696-43796ACF8C11}"/>
    <dgm:cxn modelId="{56FC5C18-CF1B-4A13-A5F7-558D4CAE4B54}" type="presOf" srcId="{D75E69F3-0E37-44F6-A9B1-847915016B06}" destId="{CD8BFDF7-9180-4DEB-AB1A-9D9B5B1F373A}" srcOrd="0" destOrd="0" presId="urn:microsoft.com/office/officeart/2005/8/layout/process3"/>
    <dgm:cxn modelId="{8CB77E1C-4078-408F-907C-98C3B098495A}" type="presOf" srcId="{E35C22E8-BB2E-4426-87CD-440F30E3FF67}" destId="{3EF15886-3850-4A3E-BD59-388CB0D4AEC7}" srcOrd="1" destOrd="0" presId="urn:microsoft.com/office/officeart/2005/8/layout/process3"/>
    <dgm:cxn modelId="{59EFC35D-ABA9-47E2-9FB3-D00D5C7640EE}" type="presOf" srcId="{059EE9A7-01BA-4B48-A94E-D202259C92B8}" destId="{2FF9C22A-CC9B-4D63-A4D6-5E32C44EB2A6}" srcOrd="0" destOrd="0" presId="urn:microsoft.com/office/officeart/2005/8/layout/process3"/>
    <dgm:cxn modelId="{9D045F86-A9E2-4D95-B322-BE3C2543D956}" type="presOf" srcId="{CC797C8F-BCDE-494E-8FDB-9B5078687BAA}" destId="{CCE55464-BB86-4044-A3FA-50D34A9D7E03}" srcOrd="0" destOrd="0" presId="urn:microsoft.com/office/officeart/2005/8/layout/process3"/>
    <dgm:cxn modelId="{F7518D50-CCEC-4F21-84E7-0910C651311B}" srcId="{D75E69F3-0E37-44F6-A9B1-847915016B06}" destId="{E35C22E8-BB2E-4426-87CD-440F30E3FF67}" srcOrd="0" destOrd="0" parTransId="{886C64AA-6684-4BAE-9BCF-2D15D27ADA14}" sibTransId="{FE4A0E61-AC9A-4294-8BAE-F3C79E573770}"/>
    <dgm:cxn modelId="{EC32F443-0057-4FB2-9045-FB6EB5F382F5}" type="presOf" srcId="{E87B30D8-C35A-4B30-97A7-CFDB6CCF1FB3}" destId="{E7770D84-7DAE-4674-B02F-4A1C672B1195}" srcOrd="1" destOrd="0" presId="urn:microsoft.com/office/officeart/2005/8/layout/process3"/>
    <dgm:cxn modelId="{4E0A6285-507E-4AE4-8BEA-AF221A911E6A}" srcId="{69C769B6-2080-4775-991C-739546FECBED}" destId="{912C4044-C197-43C1-95E0-20F25C612ED6}" srcOrd="1" destOrd="0" parTransId="{A1BE06BF-DBC1-4672-9124-0AE51AACD8CC}" sibTransId="{85CE8A3A-3453-450F-A4FF-61B84EDF2158}"/>
    <dgm:cxn modelId="{DB4538FE-C902-46D0-81CB-F044925C0B6B}" type="presOf" srcId="{FE4A0E61-AC9A-4294-8BAE-F3C79E573770}" destId="{25FCABF5-6B34-4D62-B309-FCAF64511B9E}" srcOrd="0" destOrd="0" presId="urn:microsoft.com/office/officeart/2005/8/layout/process3"/>
    <dgm:cxn modelId="{A2724B81-7EB1-4CC3-8321-A1FD906BAA76}" type="presOf" srcId="{69C769B6-2080-4775-991C-739546FECBED}" destId="{E29AF187-B14B-450B-A5DD-E79BE9EE72F1}" srcOrd="0" destOrd="0" presId="urn:microsoft.com/office/officeart/2005/8/layout/process3"/>
    <dgm:cxn modelId="{DC8F696D-1A08-4B93-8BF0-3561B5B45FB9}" type="presParOf" srcId="{CD8BFDF7-9180-4DEB-AB1A-9D9B5B1F373A}" destId="{A9702109-6880-4A54-8381-9D35B4FF3009}" srcOrd="0" destOrd="0" presId="urn:microsoft.com/office/officeart/2005/8/layout/process3"/>
    <dgm:cxn modelId="{E3DBC6A2-E08A-466D-B402-1978FBE74DE6}" type="presParOf" srcId="{A9702109-6880-4A54-8381-9D35B4FF3009}" destId="{E6221AB1-E026-4EDD-91A4-6B8C1DEF74B5}" srcOrd="0" destOrd="0" presId="urn:microsoft.com/office/officeart/2005/8/layout/process3"/>
    <dgm:cxn modelId="{6C1AA21F-7D48-4571-B9AE-9EFED8B3E644}" type="presParOf" srcId="{A9702109-6880-4A54-8381-9D35B4FF3009}" destId="{3EF15886-3850-4A3E-BD59-388CB0D4AEC7}" srcOrd="1" destOrd="0" presId="urn:microsoft.com/office/officeart/2005/8/layout/process3"/>
    <dgm:cxn modelId="{001EA003-7DCD-47EC-A357-4DE1B2289E76}" type="presParOf" srcId="{A9702109-6880-4A54-8381-9D35B4FF3009}" destId="{2269C85F-D409-4FE9-B653-886128771924}" srcOrd="2" destOrd="0" presId="urn:microsoft.com/office/officeart/2005/8/layout/process3"/>
    <dgm:cxn modelId="{70F0F67B-0B07-47ED-8FEA-B00BC0AB8552}" type="presParOf" srcId="{CD8BFDF7-9180-4DEB-AB1A-9D9B5B1F373A}" destId="{25FCABF5-6B34-4D62-B309-FCAF64511B9E}" srcOrd="1" destOrd="0" presId="urn:microsoft.com/office/officeart/2005/8/layout/process3"/>
    <dgm:cxn modelId="{C2E396C8-EBCC-4ADA-9074-DE03D9107F09}" type="presParOf" srcId="{25FCABF5-6B34-4D62-B309-FCAF64511B9E}" destId="{9FCDB41C-4918-4181-95D5-5D8909452CC6}" srcOrd="0" destOrd="0" presId="urn:microsoft.com/office/officeart/2005/8/layout/process3"/>
    <dgm:cxn modelId="{D2ADFFDA-F77A-458B-AC7B-B67D2C2AB603}" type="presParOf" srcId="{CD8BFDF7-9180-4DEB-AB1A-9D9B5B1F373A}" destId="{2B1EBE43-13FE-42D0-AD42-7DF68AF60369}" srcOrd="2" destOrd="0" presId="urn:microsoft.com/office/officeart/2005/8/layout/process3"/>
    <dgm:cxn modelId="{B8BCC8BF-4D49-47F0-82E0-6B43CDF27483}" type="presParOf" srcId="{2B1EBE43-13FE-42D0-AD42-7DF68AF60369}" destId="{CCE55464-BB86-4044-A3FA-50D34A9D7E03}" srcOrd="0" destOrd="0" presId="urn:microsoft.com/office/officeart/2005/8/layout/process3"/>
    <dgm:cxn modelId="{444E9088-9889-49EF-84C8-C1C50818B064}" type="presParOf" srcId="{2B1EBE43-13FE-42D0-AD42-7DF68AF60369}" destId="{08B4E875-104F-4D44-9CB3-A17B20F014C8}" srcOrd="1" destOrd="0" presId="urn:microsoft.com/office/officeart/2005/8/layout/process3"/>
    <dgm:cxn modelId="{EA56EAED-DF3B-4812-8F17-2771B57BCFB0}" type="presParOf" srcId="{2B1EBE43-13FE-42D0-AD42-7DF68AF60369}" destId="{2FF9C22A-CC9B-4D63-A4D6-5E32C44EB2A6}" srcOrd="2" destOrd="0" presId="urn:microsoft.com/office/officeart/2005/8/layout/process3"/>
    <dgm:cxn modelId="{1773F3D9-C8F4-42D8-BE18-033AB23A806C}" type="presParOf" srcId="{CD8BFDF7-9180-4DEB-AB1A-9D9B5B1F373A}" destId="{89BEC49B-7DC5-4EC8-85EA-E1488D16CE76}" srcOrd="3" destOrd="0" presId="urn:microsoft.com/office/officeart/2005/8/layout/process3"/>
    <dgm:cxn modelId="{E57FF914-917D-489F-9E6C-F5C8696D3E7D}" type="presParOf" srcId="{89BEC49B-7DC5-4EC8-85EA-E1488D16CE76}" destId="{E7770D84-7DAE-4674-B02F-4A1C672B1195}" srcOrd="0" destOrd="0" presId="urn:microsoft.com/office/officeart/2005/8/layout/process3"/>
    <dgm:cxn modelId="{745B21B4-0D1E-4194-B140-E9C9F0A6092B}" type="presParOf" srcId="{CD8BFDF7-9180-4DEB-AB1A-9D9B5B1F373A}" destId="{75A49312-3C5C-4D84-A350-6CB1417C0CD9}" srcOrd="4" destOrd="0" presId="urn:microsoft.com/office/officeart/2005/8/layout/process3"/>
    <dgm:cxn modelId="{6E313D75-6486-4D8B-92EC-1CA460C1F4DF}" type="presParOf" srcId="{75A49312-3C5C-4D84-A350-6CB1417C0CD9}" destId="{E29AF187-B14B-450B-A5DD-E79BE9EE72F1}" srcOrd="0" destOrd="0" presId="urn:microsoft.com/office/officeart/2005/8/layout/process3"/>
    <dgm:cxn modelId="{B98A6EA2-686A-45CB-90C7-463FEE5782EF}" type="presParOf" srcId="{75A49312-3C5C-4D84-A350-6CB1417C0CD9}" destId="{A090D095-52D0-4EA6-8BEE-B5878DF86BA3}" srcOrd="1" destOrd="0" presId="urn:microsoft.com/office/officeart/2005/8/layout/process3"/>
    <dgm:cxn modelId="{29AD34FF-5F94-4D3F-9634-B0865DD73EFB}" type="presParOf" srcId="{75A49312-3C5C-4D84-A350-6CB1417C0CD9}" destId="{B0660DF6-62B8-4186-AFC9-9BEB1B0F29A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EDDF24C-3246-436E-BE4C-B455555A499B}" type="doc">
      <dgm:prSet loTypeId="urn:microsoft.com/office/officeart/2005/8/layout/hProcess4" loCatId="process" qsTypeId="urn:microsoft.com/office/officeart/2005/8/quickstyle/simple4" qsCatId="simple" csTypeId="urn:microsoft.com/office/officeart/2005/8/colors/colorful3" csCatId="colorful" phldr="1"/>
      <dgm:spPr/>
    </dgm:pt>
    <dgm:pt modelId="{754F9DE6-530B-4F7D-81F7-7E77D354CCAC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录入试题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266F31E0-F8E9-4F1E-A8AA-5079B3CCD199}" type="parTrans" cxnId="{EA34DA25-B73B-43A4-82B4-50266B6F34A0}">
      <dgm:prSet/>
      <dgm:spPr/>
      <dgm:t>
        <a:bodyPr/>
        <a:lstStyle/>
        <a:p>
          <a:endParaRPr lang="zh-CN" altLang="en-US"/>
        </a:p>
      </dgm:t>
    </dgm:pt>
    <dgm:pt modelId="{21ADBE03-B9BE-47E6-B314-634112BB0F5B}" type="sibTrans" cxnId="{EA34DA25-B73B-43A4-82B4-50266B6F34A0}">
      <dgm:prSet/>
      <dgm:spPr/>
      <dgm:t>
        <a:bodyPr/>
        <a:lstStyle/>
        <a:p>
          <a:endParaRPr lang="zh-CN" altLang="en-US"/>
        </a:p>
      </dgm:t>
    </dgm:pt>
    <dgm:pt modelId="{AB496F38-C5B6-4CDB-9DAF-32FE01A67BC6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添加试卷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BB398515-84C8-43BA-9E85-88D4FCA331B0}" type="parTrans" cxnId="{E2B5E9E3-F901-408B-A186-FF3C91091373}">
      <dgm:prSet/>
      <dgm:spPr/>
      <dgm:t>
        <a:bodyPr/>
        <a:lstStyle/>
        <a:p>
          <a:endParaRPr lang="zh-CN" altLang="en-US"/>
        </a:p>
      </dgm:t>
    </dgm:pt>
    <dgm:pt modelId="{B2254EEB-81FE-426E-A956-6F0B2B8D46E0}" type="sibTrans" cxnId="{E2B5E9E3-F901-408B-A186-FF3C91091373}">
      <dgm:prSet/>
      <dgm:spPr/>
      <dgm:t>
        <a:bodyPr/>
        <a:lstStyle/>
        <a:p>
          <a:endParaRPr lang="zh-CN" altLang="en-US"/>
        </a:p>
      </dgm:t>
    </dgm:pt>
    <dgm:pt modelId="{2A94A6CD-EB60-4BFB-9248-8847D9E500C0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发布考试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24477D05-447D-45E3-A466-86EED6E12D58}" type="parTrans" cxnId="{783291E3-B445-4051-BA56-E4356297DCBA}">
      <dgm:prSet/>
      <dgm:spPr/>
      <dgm:t>
        <a:bodyPr/>
        <a:lstStyle/>
        <a:p>
          <a:endParaRPr lang="zh-CN" altLang="en-US"/>
        </a:p>
      </dgm:t>
    </dgm:pt>
    <dgm:pt modelId="{832A60DC-91F5-4ADB-A3F8-3851E322C197}" type="sibTrans" cxnId="{783291E3-B445-4051-BA56-E4356297DCBA}">
      <dgm:prSet/>
      <dgm:spPr/>
      <dgm:t>
        <a:bodyPr/>
        <a:lstStyle/>
        <a:p>
          <a:endParaRPr lang="zh-CN" altLang="en-US"/>
        </a:p>
      </dgm:t>
    </dgm:pt>
    <dgm:pt modelId="{5AB405FE-33C0-43FD-AD10-B32095E2D6CA}">
      <dgm:prSet phldrT="[文本]"/>
      <dgm:spPr/>
      <dgm:t>
        <a:bodyPr/>
        <a:lstStyle/>
        <a:p>
          <a:r>
            <a:rPr lang="zh-CN" altLang="en-US" b="1" dirty="0" smtClean="0">
              <a:effectLst/>
              <a:latin typeface="微软雅黑" pitchFamily="34" charset="-122"/>
              <a:ea typeface="微软雅黑" pitchFamily="34" charset="-122"/>
            </a:rPr>
            <a:t>智能判卷</a:t>
          </a:r>
          <a:endParaRPr lang="zh-CN" altLang="en-US" b="1" dirty="0">
            <a:effectLst/>
            <a:latin typeface="微软雅黑" pitchFamily="34" charset="-122"/>
            <a:ea typeface="微软雅黑" pitchFamily="34" charset="-122"/>
          </a:endParaRPr>
        </a:p>
      </dgm:t>
    </dgm:pt>
    <dgm:pt modelId="{8193E7D5-33F1-4D68-84BE-534419925C68}" type="parTrans" cxnId="{B4264DFF-0A60-4318-A1CC-2A256DFD853F}">
      <dgm:prSet/>
      <dgm:spPr/>
      <dgm:t>
        <a:bodyPr/>
        <a:lstStyle/>
        <a:p>
          <a:endParaRPr lang="zh-CN" altLang="en-US"/>
        </a:p>
      </dgm:t>
    </dgm:pt>
    <dgm:pt modelId="{8ABB4F3B-3559-4994-B533-065EDEE772DB}" type="sibTrans" cxnId="{B4264DFF-0A60-4318-A1CC-2A256DFD853F}">
      <dgm:prSet/>
      <dgm:spPr/>
      <dgm:t>
        <a:bodyPr/>
        <a:lstStyle/>
        <a:p>
          <a:endParaRPr lang="zh-CN" altLang="en-US"/>
        </a:p>
      </dgm:t>
    </dgm:pt>
    <dgm:pt modelId="{847FE4C2-197E-4522-AD7A-2F6A75BE8C0F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成绩统计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F0539661-A76C-4B1D-BA27-1C9A83A50DBD}" type="parTrans" cxnId="{66E59572-F610-4DDE-80D6-BE35EB91883E}">
      <dgm:prSet/>
      <dgm:spPr/>
      <dgm:t>
        <a:bodyPr/>
        <a:lstStyle/>
        <a:p>
          <a:endParaRPr lang="zh-CN" altLang="en-US"/>
        </a:p>
      </dgm:t>
    </dgm:pt>
    <dgm:pt modelId="{D9AD9788-885E-4B8C-AE11-35588350263D}" type="sibTrans" cxnId="{66E59572-F610-4DDE-80D6-BE35EB91883E}">
      <dgm:prSet/>
      <dgm:spPr/>
      <dgm:t>
        <a:bodyPr/>
        <a:lstStyle/>
        <a:p>
          <a:endParaRPr lang="zh-CN" altLang="en-US"/>
        </a:p>
      </dgm:t>
    </dgm:pt>
    <dgm:pt modelId="{71CF7BCD-026A-4C59-8C9D-FC8CC31E9BF7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参加考试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50D5B093-9F62-4A53-953C-E76D57326B38}" type="parTrans" cxnId="{5D1E69EC-B039-474B-B96E-147A8A907CC8}">
      <dgm:prSet/>
      <dgm:spPr/>
      <dgm:t>
        <a:bodyPr/>
        <a:lstStyle/>
        <a:p>
          <a:endParaRPr lang="zh-CN" altLang="en-US"/>
        </a:p>
      </dgm:t>
    </dgm:pt>
    <dgm:pt modelId="{FE4F6474-2384-4564-AAA4-E01A3B7D8226}" type="sibTrans" cxnId="{5D1E69EC-B039-474B-B96E-147A8A907CC8}">
      <dgm:prSet/>
      <dgm:spPr/>
      <dgm:t>
        <a:bodyPr/>
        <a:lstStyle/>
        <a:p>
          <a:endParaRPr lang="zh-CN" altLang="en-US"/>
        </a:p>
      </dgm:t>
    </dgm:pt>
    <dgm:pt modelId="{86EAAEE3-42E4-4EEF-9082-7E252D90EA12}" type="pres">
      <dgm:prSet presAssocID="{3EDDF24C-3246-436E-BE4C-B455555A499B}" presName="Name0" presStyleCnt="0">
        <dgm:presLayoutVars>
          <dgm:dir/>
          <dgm:animLvl val="lvl"/>
          <dgm:resizeHandles val="exact"/>
        </dgm:presLayoutVars>
      </dgm:prSet>
      <dgm:spPr/>
    </dgm:pt>
    <dgm:pt modelId="{70D6055E-957E-49A8-AF8A-3B3512CC8E80}" type="pres">
      <dgm:prSet presAssocID="{3EDDF24C-3246-436E-BE4C-B455555A499B}" presName="tSp" presStyleCnt="0"/>
      <dgm:spPr/>
    </dgm:pt>
    <dgm:pt modelId="{9621E024-FB05-48D1-837F-66E0ADADF5A5}" type="pres">
      <dgm:prSet presAssocID="{3EDDF24C-3246-436E-BE4C-B455555A499B}" presName="bSp" presStyleCnt="0"/>
      <dgm:spPr/>
    </dgm:pt>
    <dgm:pt modelId="{723387EC-307C-475D-AF22-839097D0392F}" type="pres">
      <dgm:prSet presAssocID="{3EDDF24C-3246-436E-BE4C-B455555A499B}" presName="process" presStyleCnt="0"/>
      <dgm:spPr/>
    </dgm:pt>
    <dgm:pt modelId="{562BAC93-62D8-4C28-B56E-FB304BEC13D3}" type="pres">
      <dgm:prSet presAssocID="{754F9DE6-530B-4F7D-81F7-7E77D354CCAC}" presName="composite1" presStyleCnt="0"/>
      <dgm:spPr/>
    </dgm:pt>
    <dgm:pt modelId="{52A66E44-008E-475C-893B-72E12C2937E1}" type="pres">
      <dgm:prSet presAssocID="{754F9DE6-530B-4F7D-81F7-7E77D354CCAC}" presName="dummyNode1" presStyleLbl="node1" presStyleIdx="0" presStyleCnt="6"/>
      <dgm:spPr/>
    </dgm:pt>
    <dgm:pt modelId="{AC74CF7F-5196-4EC1-8A1C-B9F836BC54A2}" type="pres">
      <dgm:prSet presAssocID="{754F9DE6-530B-4F7D-81F7-7E77D354CCAC}" presName="childNode1" presStyleLbl="bgAcc1" presStyleIdx="0" presStyleCnt="6">
        <dgm:presLayoutVars>
          <dgm:bulletEnabled val="1"/>
        </dgm:presLayoutVars>
      </dgm:prSet>
      <dgm:spPr/>
    </dgm:pt>
    <dgm:pt modelId="{4B97368E-9973-49C2-A50B-DDC2BD626076}" type="pres">
      <dgm:prSet presAssocID="{754F9DE6-530B-4F7D-81F7-7E77D354CCAC}" presName="childNode1tx" presStyleLbl="bgAcc1" presStyleIdx="0" presStyleCnt="6">
        <dgm:presLayoutVars>
          <dgm:bulletEnabled val="1"/>
        </dgm:presLayoutVars>
      </dgm:prSet>
      <dgm:spPr/>
    </dgm:pt>
    <dgm:pt modelId="{5BA23467-D38C-41F0-BF57-83B9E5117455}" type="pres">
      <dgm:prSet presAssocID="{754F9DE6-530B-4F7D-81F7-7E77D354CCAC}" presName="parentNode1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2DF403-D981-4955-BE88-09A5C8CC8275}" type="pres">
      <dgm:prSet presAssocID="{754F9DE6-530B-4F7D-81F7-7E77D354CCAC}" presName="connSite1" presStyleCnt="0"/>
      <dgm:spPr/>
    </dgm:pt>
    <dgm:pt modelId="{59D77A94-0268-42AE-BA8A-A960F3F6EC3D}" type="pres">
      <dgm:prSet presAssocID="{21ADBE03-B9BE-47E6-B314-634112BB0F5B}" presName="Name9" presStyleLbl="sibTrans2D1" presStyleIdx="0" presStyleCnt="5"/>
      <dgm:spPr/>
      <dgm:t>
        <a:bodyPr/>
        <a:lstStyle/>
        <a:p>
          <a:endParaRPr lang="zh-CN" altLang="en-US"/>
        </a:p>
      </dgm:t>
    </dgm:pt>
    <dgm:pt modelId="{32FE25E5-72F7-4180-9FF9-6D304A33C70D}" type="pres">
      <dgm:prSet presAssocID="{AB496F38-C5B6-4CDB-9DAF-32FE01A67BC6}" presName="composite2" presStyleCnt="0"/>
      <dgm:spPr/>
    </dgm:pt>
    <dgm:pt modelId="{CB95A5D7-5BB7-4489-BD07-CEC4D07AA2A5}" type="pres">
      <dgm:prSet presAssocID="{AB496F38-C5B6-4CDB-9DAF-32FE01A67BC6}" presName="dummyNode2" presStyleLbl="node1" presStyleIdx="0" presStyleCnt="6"/>
      <dgm:spPr/>
    </dgm:pt>
    <dgm:pt modelId="{DF26F606-FA8F-43CA-9B76-079ABA1457CE}" type="pres">
      <dgm:prSet presAssocID="{AB496F38-C5B6-4CDB-9DAF-32FE01A67BC6}" presName="childNode2" presStyleLbl="bgAcc1" presStyleIdx="1" presStyleCnt="6">
        <dgm:presLayoutVars>
          <dgm:bulletEnabled val="1"/>
        </dgm:presLayoutVars>
      </dgm:prSet>
      <dgm:spPr/>
    </dgm:pt>
    <dgm:pt modelId="{F14C2A3B-1AA1-4562-9EBC-3195BA15871B}" type="pres">
      <dgm:prSet presAssocID="{AB496F38-C5B6-4CDB-9DAF-32FE01A67BC6}" presName="childNode2tx" presStyleLbl="bgAcc1" presStyleIdx="1" presStyleCnt="6">
        <dgm:presLayoutVars>
          <dgm:bulletEnabled val="1"/>
        </dgm:presLayoutVars>
      </dgm:prSet>
      <dgm:spPr/>
    </dgm:pt>
    <dgm:pt modelId="{A8A48EE9-28B3-4F3C-B87E-EB1992313991}" type="pres">
      <dgm:prSet presAssocID="{AB496F38-C5B6-4CDB-9DAF-32FE01A67BC6}" presName="parentNode2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07D922-E4F7-4B7C-9AB8-81772CB95230}" type="pres">
      <dgm:prSet presAssocID="{AB496F38-C5B6-4CDB-9DAF-32FE01A67BC6}" presName="connSite2" presStyleCnt="0"/>
      <dgm:spPr/>
    </dgm:pt>
    <dgm:pt modelId="{C01A933A-FB2E-46ED-A772-3698D35E2B42}" type="pres">
      <dgm:prSet presAssocID="{B2254EEB-81FE-426E-A956-6F0B2B8D46E0}" presName="Name18" presStyleLbl="sibTrans2D1" presStyleIdx="1" presStyleCnt="5"/>
      <dgm:spPr/>
      <dgm:t>
        <a:bodyPr/>
        <a:lstStyle/>
        <a:p>
          <a:endParaRPr lang="zh-CN" altLang="en-US"/>
        </a:p>
      </dgm:t>
    </dgm:pt>
    <dgm:pt modelId="{8E8D664B-3CE4-4061-9FF0-01A2B61B71B6}" type="pres">
      <dgm:prSet presAssocID="{2A94A6CD-EB60-4BFB-9248-8847D9E500C0}" presName="composite1" presStyleCnt="0"/>
      <dgm:spPr/>
    </dgm:pt>
    <dgm:pt modelId="{978677DD-0681-437E-912E-1F1F273C6A7F}" type="pres">
      <dgm:prSet presAssocID="{2A94A6CD-EB60-4BFB-9248-8847D9E500C0}" presName="dummyNode1" presStyleLbl="node1" presStyleIdx="1" presStyleCnt="6"/>
      <dgm:spPr/>
    </dgm:pt>
    <dgm:pt modelId="{05CEE1BF-6268-4C07-8A20-B4CDDAB5DCC8}" type="pres">
      <dgm:prSet presAssocID="{2A94A6CD-EB60-4BFB-9248-8847D9E500C0}" presName="childNode1" presStyleLbl="bgAcc1" presStyleIdx="2" presStyleCnt="6">
        <dgm:presLayoutVars>
          <dgm:bulletEnabled val="1"/>
        </dgm:presLayoutVars>
      </dgm:prSet>
      <dgm:spPr/>
    </dgm:pt>
    <dgm:pt modelId="{A29E0BAB-30B3-4359-8C2D-71F5B605C645}" type="pres">
      <dgm:prSet presAssocID="{2A94A6CD-EB60-4BFB-9248-8847D9E500C0}" presName="childNode1tx" presStyleLbl="bgAcc1" presStyleIdx="2" presStyleCnt="6">
        <dgm:presLayoutVars>
          <dgm:bulletEnabled val="1"/>
        </dgm:presLayoutVars>
      </dgm:prSet>
      <dgm:spPr/>
    </dgm:pt>
    <dgm:pt modelId="{8CE8160B-2EE7-4988-BAC0-F2D9CBA9CB09}" type="pres">
      <dgm:prSet presAssocID="{2A94A6CD-EB60-4BFB-9248-8847D9E500C0}" presName="parentNode1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F77392-E364-46C6-A137-4E8977BBADA7}" type="pres">
      <dgm:prSet presAssocID="{2A94A6CD-EB60-4BFB-9248-8847D9E500C0}" presName="connSite1" presStyleCnt="0"/>
      <dgm:spPr/>
    </dgm:pt>
    <dgm:pt modelId="{9750E49B-D368-49B4-8715-3852B6C4B86E}" type="pres">
      <dgm:prSet presAssocID="{832A60DC-91F5-4ADB-A3F8-3851E322C197}" presName="Name9" presStyleLbl="sibTrans2D1" presStyleIdx="2" presStyleCnt="5"/>
      <dgm:spPr/>
      <dgm:t>
        <a:bodyPr/>
        <a:lstStyle/>
        <a:p>
          <a:endParaRPr lang="zh-CN" altLang="en-US"/>
        </a:p>
      </dgm:t>
    </dgm:pt>
    <dgm:pt modelId="{03F2FF29-8C24-4DAA-BA47-1B610D4FE636}" type="pres">
      <dgm:prSet presAssocID="{71CF7BCD-026A-4C59-8C9D-FC8CC31E9BF7}" presName="composite2" presStyleCnt="0"/>
      <dgm:spPr/>
    </dgm:pt>
    <dgm:pt modelId="{467B1DB0-308B-4D26-928C-242660228BE2}" type="pres">
      <dgm:prSet presAssocID="{71CF7BCD-026A-4C59-8C9D-FC8CC31E9BF7}" presName="dummyNode2" presStyleLbl="node1" presStyleIdx="2" presStyleCnt="6"/>
      <dgm:spPr/>
    </dgm:pt>
    <dgm:pt modelId="{2195F0BF-E7E0-4579-80C8-217625E4B633}" type="pres">
      <dgm:prSet presAssocID="{71CF7BCD-026A-4C59-8C9D-FC8CC31E9BF7}" presName="childNode2" presStyleLbl="bgAcc1" presStyleIdx="3" presStyleCnt="6">
        <dgm:presLayoutVars>
          <dgm:bulletEnabled val="1"/>
        </dgm:presLayoutVars>
      </dgm:prSet>
      <dgm:spPr/>
    </dgm:pt>
    <dgm:pt modelId="{9FC01B6D-E2DC-46F1-998A-0A629C575015}" type="pres">
      <dgm:prSet presAssocID="{71CF7BCD-026A-4C59-8C9D-FC8CC31E9BF7}" presName="childNode2tx" presStyleLbl="bgAcc1" presStyleIdx="3" presStyleCnt="6">
        <dgm:presLayoutVars>
          <dgm:bulletEnabled val="1"/>
        </dgm:presLayoutVars>
      </dgm:prSet>
      <dgm:spPr/>
    </dgm:pt>
    <dgm:pt modelId="{23C8287E-5E97-4457-9ABC-B63461A234B4}" type="pres">
      <dgm:prSet presAssocID="{71CF7BCD-026A-4C59-8C9D-FC8CC31E9BF7}" presName="parentNode2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3AD8ED-20CA-423B-AB6C-0697845CD5AB}" type="pres">
      <dgm:prSet presAssocID="{71CF7BCD-026A-4C59-8C9D-FC8CC31E9BF7}" presName="connSite2" presStyleCnt="0"/>
      <dgm:spPr/>
    </dgm:pt>
    <dgm:pt modelId="{FD8B0099-C66E-4908-9489-838B5318D117}" type="pres">
      <dgm:prSet presAssocID="{FE4F6474-2384-4564-AAA4-E01A3B7D8226}" presName="Name18" presStyleLbl="sibTrans2D1" presStyleIdx="3" presStyleCnt="5"/>
      <dgm:spPr/>
      <dgm:t>
        <a:bodyPr/>
        <a:lstStyle/>
        <a:p>
          <a:endParaRPr lang="zh-CN" altLang="en-US"/>
        </a:p>
      </dgm:t>
    </dgm:pt>
    <dgm:pt modelId="{054BCE6F-3DEB-4E8E-BC7F-48AA01228AFD}" type="pres">
      <dgm:prSet presAssocID="{5AB405FE-33C0-43FD-AD10-B32095E2D6CA}" presName="composite1" presStyleCnt="0"/>
      <dgm:spPr/>
    </dgm:pt>
    <dgm:pt modelId="{CAA27480-FC72-44D4-A05D-0EB396038F5C}" type="pres">
      <dgm:prSet presAssocID="{5AB405FE-33C0-43FD-AD10-B32095E2D6CA}" presName="dummyNode1" presStyleLbl="node1" presStyleIdx="3" presStyleCnt="6"/>
      <dgm:spPr/>
    </dgm:pt>
    <dgm:pt modelId="{56DDB3D3-501E-4D51-A377-0562E3870BC1}" type="pres">
      <dgm:prSet presAssocID="{5AB405FE-33C0-43FD-AD10-B32095E2D6CA}" presName="childNode1" presStyleLbl="bgAcc1" presStyleIdx="4" presStyleCnt="6">
        <dgm:presLayoutVars>
          <dgm:bulletEnabled val="1"/>
        </dgm:presLayoutVars>
      </dgm:prSet>
      <dgm:spPr/>
    </dgm:pt>
    <dgm:pt modelId="{59E1313E-DBCE-44A4-85CA-353F1BB8943A}" type="pres">
      <dgm:prSet presAssocID="{5AB405FE-33C0-43FD-AD10-B32095E2D6CA}" presName="childNode1tx" presStyleLbl="bgAcc1" presStyleIdx="4" presStyleCnt="6">
        <dgm:presLayoutVars>
          <dgm:bulletEnabled val="1"/>
        </dgm:presLayoutVars>
      </dgm:prSet>
      <dgm:spPr/>
    </dgm:pt>
    <dgm:pt modelId="{7F4BD9CF-594C-4317-BB94-DB4BA1335235}" type="pres">
      <dgm:prSet presAssocID="{5AB405FE-33C0-43FD-AD10-B32095E2D6CA}" presName="parentNode1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41F065-05A7-4DC2-B1E4-A2FCCB228FCD}" type="pres">
      <dgm:prSet presAssocID="{5AB405FE-33C0-43FD-AD10-B32095E2D6CA}" presName="connSite1" presStyleCnt="0"/>
      <dgm:spPr/>
    </dgm:pt>
    <dgm:pt modelId="{53C083A0-2190-4F66-AA17-ACA103D7F5D5}" type="pres">
      <dgm:prSet presAssocID="{8ABB4F3B-3559-4994-B533-065EDEE772DB}" presName="Name9" presStyleLbl="sibTrans2D1" presStyleIdx="4" presStyleCnt="5"/>
      <dgm:spPr/>
      <dgm:t>
        <a:bodyPr/>
        <a:lstStyle/>
        <a:p>
          <a:endParaRPr lang="zh-CN" altLang="en-US"/>
        </a:p>
      </dgm:t>
    </dgm:pt>
    <dgm:pt modelId="{5A6636C5-E11B-4D7D-BAD1-FD75D9DCA316}" type="pres">
      <dgm:prSet presAssocID="{847FE4C2-197E-4522-AD7A-2F6A75BE8C0F}" presName="composite2" presStyleCnt="0"/>
      <dgm:spPr/>
    </dgm:pt>
    <dgm:pt modelId="{BCCA49FC-DA0C-4686-A2CB-47DB00624EB3}" type="pres">
      <dgm:prSet presAssocID="{847FE4C2-197E-4522-AD7A-2F6A75BE8C0F}" presName="dummyNode2" presStyleLbl="node1" presStyleIdx="4" presStyleCnt="6"/>
      <dgm:spPr/>
    </dgm:pt>
    <dgm:pt modelId="{C66BAEB7-A56D-4D9E-A561-676041F5BFDB}" type="pres">
      <dgm:prSet presAssocID="{847FE4C2-197E-4522-AD7A-2F6A75BE8C0F}" presName="childNode2" presStyleLbl="bgAcc1" presStyleIdx="5" presStyleCnt="6">
        <dgm:presLayoutVars>
          <dgm:bulletEnabled val="1"/>
        </dgm:presLayoutVars>
      </dgm:prSet>
      <dgm:spPr/>
    </dgm:pt>
    <dgm:pt modelId="{597C60FA-5E5A-4A93-B775-7ABA62BC4E6B}" type="pres">
      <dgm:prSet presAssocID="{847FE4C2-197E-4522-AD7A-2F6A75BE8C0F}" presName="childNode2tx" presStyleLbl="bgAcc1" presStyleIdx="5" presStyleCnt="6">
        <dgm:presLayoutVars>
          <dgm:bulletEnabled val="1"/>
        </dgm:presLayoutVars>
      </dgm:prSet>
      <dgm:spPr/>
    </dgm:pt>
    <dgm:pt modelId="{01FB94B1-D24B-4EE1-8CDE-FD7CCF00F039}" type="pres">
      <dgm:prSet presAssocID="{847FE4C2-197E-4522-AD7A-2F6A75BE8C0F}" presName="parentNode2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9EB848-97A2-4996-AA2B-FECFB9682ABD}" type="pres">
      <dgm:prSet presAssocID="{847FE4C2-197E-4522-AD7A-2F6A75BE8C0F}" presName="connSite2" presStyleCnt="0"/>
      <dgm:spPr/>
    </dgm:pt>
  </dgm:ptLst>
  <dgm:cxnLst>
    <dgm:cxn modelId="{544B3ADC-250B-4D71-B356-3C3AC77FA94C}" type="presOf" srcId="{832A60DC-91F5-4ADB-A3F8-3851E322C197}" destId="{9750E49B-D368-49B4-8715-3852B6C4B86E}" srcOrd="0" destOrd="0" presId="urn:microsoft.com/office/officeart/2005/8/layout/hProcess4"/>
    <dgm:cxn modelId="{76D75E76-9FF9-470D-B5F5-5D06A68E93A2}" type="presOf" srcId="{3EDDF24C-3246-436E-BE4C-B455555A499B}" destId="{86EAAEE3-42E4-4EEF-9082-7E252D90EA12}" srcOrd="0" destOrd="0" presId="urn:microsoft.com/office/officeart/2005/8/layout/hProcess4"/>
    <dgm:cxn modelId="{5D1E69EC-B039-474B-B96E-147A8A907CC8}" srcId="{3EDDF24C-3246-436E-BE4C-B455555A499B}" destId="{71CF7BCD-026A-4C59-8C9D-FC8CC31E9BF7}" srcOrd="3" destOrd="0" parTransId="{50D5B093-9F62-4A53-953C-E76D57326B38}" sibTransId="{FE4F6474-2384-4564-AAA4-E01A3B7D8226}"/>
    <dgm:cxn modelId="{783291E3-B445-4051-BA56-E4356297DCBA}" srcId="{3EDDF24C-3246-436E-BE4C-B455555A499B}" destId="{2A94A6CD-EB60-4BFB-9248-8847D9E500C0}" srcOrd="2" destOrd="0" parTransId="{24477D05-447D-45E3-A466-86EED6E12D58}" sibTransId="{832A60DC-91F5-4ADB-A3F8-3851E322C197}"/>
    <dgm:cxn modelId="{2B32A239-9269-4DD5-A388-CC3738521E2C}" type="presOf" srcId="{754F9DE6-530B-4F7D-81F7-7E77D354CCAC}" destId="{5BA23467-D38C-41F0-BF57-83B9E5117455}" srcOrd="0" destOrd="0" presId="urn:microsoft.com/office/officeart/2005/8/layout/hProcess4"/>
    <dgm:cxn modelId="{FE2820B9-44E9-4A6E-9791-808352C661AC}" type="presOf" srcId="{847FE4C2-197E-4522-AD7A-2F6A75BE8C0F}" destId="{01FB94B1-D24B-4EE1-8CDE-FD7CCF00F039}" srcOrd="0" destOrd="0" presId="urn:microsoft.com/office/officeart/2005/8/layout/hProcess4"/>
    <dgm:cxn modelId="{B5FA03D5-D034-4063-9929-A4885FE2ECAF}" type="presOf" srcId="{2A94A6CD-EB60-4BFB-9248-8847D9E500C0}" destId="{8CE8160B-2EE7-4988-BAC0-F2D9CBA9CB09}" srcOrd="0" destOrd="0" presId="urn:microsoft.com/office/officeart/2005/8/layout/hProcess4"/>
    <dgm:cxn modelId="{2DF5BE99-BCDF-439F-8A58-FF0BCC1B6DE1}" type="presOf" srcId="{21ADBE03-B9BE-47E6-B314-634112BB0F5B}" destId="{59D77A94-0268-42AE-BA8A-A960F3F6EC3D}" srcOrd="0" destOrd="0" presId="urn:microsoft.com/office/officeart/2005/8/layout/hProcess4"/>
    <dgm:cxn modelId="{CBC0FC7E-710E-4726-B2A9-5BF707BFF77B}" type="presOf" srcId="{5AB405FE-33C0-43FD-AD10-B32095E2D6CA}" destId="{7F4BD9CF-594C-4317-BB94-DB4BA1335235}" srcOrd="0" destOrd="0" presId="urn:microsoft.com/office/officeart/2005/8/layout/hProcess4"/>
    <dgm:cxn modelId="{E2B5E9E3-F901-408B-A186-FF3C91091373}" srcId="{3EDDF24C-3246-436E-BE4C-B455555A499B}" destId="{AB496F38-C5B6-4CDB-9DAF-32FE01A67BC6}" srcOrd="1" destOrd="0" parTransId="{BB398515-84C8-43BA-9E85-88D4FCA331B0}" sibTransId="{B2254EEB-81FE-426E-A956-6F0B2B8D46E0}"/>
    <dgm:cxn modelId="{A74AC57C-BD93-43EE-81C7-8B60310F787B}" type="presOf" srcId="{8ABB4F3B-3559-4994-B533-065EDEE772DB}" destId="{53C083A0-2190-4F66-AA17-ACA103D7F5D5}" srcOrd="0" destOrd="0" presId="urn:microsoft.com/office/officeart/2005/8/layout/hProcess4"/>
    <dgm:cxn modelId="{4766F129-8D3B-4D6E-B5AF-D78E8220C05A}" type="presOf" srcId="{FE4F6474-2384-4564-AAA4-E01A3B7D8226}" destId="{FD8B0099-C66E-4908-9489-838B5318D117}" srcOrd="0" destOrd="0" presId="urn:microsoft.com/office/officeart/2005/8/layout/hProcess4"/>
    <dgm:cxn modelId="{66E59572-F610-4DDE-80D6-BE35EB91883E}" srcId="{3EDDF24C-3246-436E-BE4C-B455555A499B}" destId="{847FE4C2-197E-4522-AD7A-2F6A75BE8C0F}" srcOrd="5" destOrd="0" parTransId="{F0539661-A76C-4B1D-BA27-1C9A83A50DBD}" sibTransId="{D9AD9788-885E-4B8C-AE11-35588350263D}"/>
    <dgm:cxn modelId="{E1962C4C-2658-4B2A-8D0D-12759E7720CF}" type="presOf" srcId="{B2254EEB-81FE-426E-A956-6F0B2B8D46E0}" destId="{C01A933A-FB2E-46ED-A772-3698D35E2B42}" srcOrd="0" destOrd="0" presId="urn:microsoft.com/office/officeart/2005/8/layout/hProcess4"/>
    <dgm:cxn modelId="{B4264DFF-0A60-4318-A1CC-2A256DFD853F}" srcId="{3EDDF24C-3246-436E-BE4C-B455555A499B}" destId="{5AB405FE-33C0-43FD-AD10-B32095E2D6CA}" srcOrd="4" destOrd="0" parTransId="{8193E7D5-33F1-4D68-84BE-534419925C68}" sibTransId="{8ABB4F3B-3559-4994-B533-065EDEE772DB}"/>
    <dgm:cxn modelId="{EA34DA25-B73B-43A4-82B4-50266B6F34A0}" srcId="{3EDDF24C-3246-436E-BE4C-B455555A499B}" destId="{754F9DE6-530B-4F7D-81F7-7E77D354CCAC}" srcOrd="0" destOrd="0" parTransId="{266F31E0-F8E9-4F1E-A8AA-5079B3CCD199}" sibTransId="{21ADBE03-B9BE-47E6-B314-634112BB0F5B}"/>
    <dgm:cxn modelId="{1B613914-C089-422C-97DE-78B7AC64929B}" type="presOf" srcId="{71CF7BCD-026A-4C59-8C9D-FC8CC31E9BF7}" destId="{23C8287E-5E97-4457-9ABC-B63461A234B4}" srcOrd="0" destOrd="0" presId="urn:microsoft.com/office/officeart/2005/8/layout/hProcess4"/>
    <dgm:cxn modelId="{F801D796-6E26-421D-AB60-059329ABECCB}" type="presOf" srcId="{AB496F38-C5B6-4CDB-9DAF-32FE01A67BC6}" destId="{A8A48EE9-28B3-4F3C-B87E-EB1992313991}" srcOrd="0" destOrd="0" presId="urn:microsoft.com/office/officeart/2005/8/layout/hProcess4"/>
    <dgm:cxn modelId="{2A8F11CE-4A5F-4437-996C-BB147ADFDB2F}" type="presParOf" srcId="{86EAAEE3-42E4-4EEF-9082-7E252D90EA12}" destId="{70D6055E-957E-49A8-AF8A-3B3512CC8E80}" srcOrd="0" destOrd="0" presId="urn:microsoft.com/office/officeart/2005/8/layout/hProcess4"/>
    <dgm:cxn modelId="{292B6CD0-47E9-4D33-B2C8-28E53DE0C19E}" type="presParOf" srcId="{86EAAEE3-42E4-4EEF-9082-7E252D90EA12}" destId="{9621E024-FB05-48D1-837F-66E0ADADF5A5}" srcOrd="1" destOrd="0" presId="urn:microsoft.com/office/officeart/2005/8/layout/hProcess4"/>
    <dgm:cxn modelId="{1C574436-99CF-498E-BF14-74821496280B}" type="presParOf" srcId="{86EAAEE3-42E4-4EEF-9082-7E252D90EA12}" destId="{723387EC-307C-475D-AF22-839097D0392F}" srcOrd="2" destOrd="0" presId="urn:microsoft.com/office/officeart/2005/8/layout/hProcess4"/>
    <dgm:cxn modelId="{341B99CB-0D2C-4441-9C64-207DE79F237B}" type="presParOf" srcId="{723387EC-307C-475D-AF22-839097D0392F}" destId="{562BAC93-62D8-4C28-B56E-FB304BEC13D3}" srcOrd="0" destOrd="0" presId="urn:microsoft.com/office/officeart/2005/8/layout/hProcess4"/>
    <dgm:cxn modelId="{CFEA782C-DC45-4CB9-B086-C249CD25DE6B}" type="presParOf" srcId="{562BAC93-62D8-4C28-B56E-FB304BEC13D3}" destId="{52A66E44-008E-475C-893B-72E12C2937E1}" srcOrd="0" destOrd="0" presId="urn:microsoft.com/office/officeart/2005/8/layout/hProcess4"/>
    <dgm:cxn modelId="{3B1D0BD2-BB2F-4959-B97D-A6514463450A}" type="presParOf" srcId="{562BAC93-62D8-4C28-B56E-FB304BEC13D3}" destId="{AC74CF7F-5196-4EC1-8A1C-B9F836BC54A2}" srcOrd="1" destOrd="0" presId="urn:microsoft.com/office/officeart/2005/8/layout/hProcess4"/>
    <dgm:cxn modelId="{60A64A5D-EAD7-4E9D-9FB1-716A82121262}" type="presParOf" srcId="{562BAC93-62D8-4C28-B56E-FB304BEC13D3}" destId="{4B97368E-9973-49C2-A50B-DDC2BD626076}" srcOrd="2" destOrd="0" presId="urn:microsoft.com/office/officeart/2005/8/layout/hProcess4"/>
    <dgm:cxn modelId="{7E85546E-4FBA-4D77-892D-EF3CF9E21583}" type="presParOf" srcId="{562BAC93-62D8-4C28-B56E-FB304BEC13D3}" destId="{5BA23467-D38C-41F0-BF57-83B9E5117455}" srcOrd="3" destOrd="0" presId="urn:microsoft.com/office/officeart/2005/8/layout/hProcess4"/>
    <dgm:cxn modelId="{3C847058-00E7-44CC-8739-477CB6A4E328}" type="presParOf" srcId="{562BAC93-62D8-4C28-B56E-FB304BEC13D3}" destId="{922DF403-D981-4955-BE88-09A5C8CC8275}" srcOrd="4" destOrd="0" presId="urn:microsoft.com/office/officeart/2005/8/layout/hProcess4"/>
    <dgm:cxn modelId="{8435D3BE-85D7-4789-BF56-5A1F62F9BA0E}" type="presParOf" srcId="{723387EC-307C-475D-AF22-839097D0392F}" destId="{59D77A94-0268-42AE-BA8A-A960F3F6EC3D}" srcOrd="1" destOrd="0" presId="urn:microsoft.com/office/officeart/2005/8/layout/hProcess4"/>
    <dgm:cxn modelId="{88D84751-1025-4B75-9CDB-BF6F806DA24E}" type="presParOf" srcId="{723387EC-307C-475D-AF22-839097D0392F}" destId="{32FE25E5-72F7-4180-9FF9-6D304A33C70D}" srcOrd="2" destOrd="0" presId="urn:microsoft.com/office/officeart/2005/8/layout/hProcess4"/>
    <dgm:cxn modelId="{D1B8EFFA-6DB1-480B-96FC-BE44FD4B34BB}" type="presParOf" srcId="{32FE25E5-72F7-4180-9FF9-6D304A33C70D}" destId="{CB95A5D7-5BB7-4489-BD07-CEC4D07AA2A5}" srcOrd="0" destOrd="0" presId="urn:microsoft.com/office/officeart/2005/8/layout/hProcess4"/>
    <dgm:cxn modelId="{7174C4CE-CD97-456B-B432-FD9DB7B5F110}" type="presParOf" srcId="{32FE25E5-72F7-4180-9FF9-6D304A33C70D}" destId="{DF26F606-FA8F-43CA-9B76-079ABA1457CE}" srcOrd="1" destOrd="0" presId="urn:microsoft.com/office/officeart/2005/8/layout/hProcess4"/>
    <dgm:cxn modelId="{9CCAA7AB-4B76-4F41-8A0A-F3C71F75B3A7}" type="presParOf" srcId="{32FE25E5-72F7-4180-9FF9-6D304A33C70D}" destId="{F14C2A3B-1AA1-4562-9EBC-3195BA15871B}" srcOrd="2" destOrd="0" presId="urn:microsoft.com/office/officeart/2005/8/layout/hProcess4"/>
    <dgm:cxn modelId="{216F8875-BB09-433B-AAC2-8107538C8E08}" type="presParOf" srcId="{32FE25E5-72F7-4180-9FF9-6D304A33C70D}" destId="{A8A48EE9-28B3-4F3C-B87E-EB1992313991}" srcOrd="3" destOrd="0" presId="urn:microsoft.com/office/officeart/2005/8/layout/hProcess4"/>
    <dgm:cxn modelId="{0B6E4B36-5B15-409E-9542-C255AB6F467A}" type="presParOf" srcId="{32FE25E5-72F7-4180-9FF9-6D304A33C70D}" destId="{0907D922-E4F7-4B7C-9AB8-81772CB95230}" srcOrd="4" destOrd="0" presId="urn:microsoft.com/office/officeart/2005/8/layout/hProcess4"/>
    <dgm:cxn modelId="{8E55B52D-8140-4EE9-A653-D97C7E3DFF25}" type="presParOf" srcId="{723387EC-307C-475D-AF22-839097D0392F}" destId="{C01A933A-FB2E-46ED-A772-3698D35E2B42}" srcOrd="3" destOrd="0" presId="urn:microsoft.com/office/officeart/2005/8/layout/hProcess4"/>
    <dgm:cxn modelId="{54048B7E-CC91-45F4-8C49-BFFA209AC585}" type="presParOf" srcId="{723387EC-307C-475D-AF22-839097D0392F}" destId="{8E8D664B-3CE4-4061-9FF0-01A2B61B71B6}" srcOrd="4" destOrd="0" presId="urn:microsoft.com/office/officeart/2005/8/layout/hProcess4"/>
    <dgm:cxn modelId="{CA27A3C2-0EDD-4DA5-8BFF-24B387B1CE8D}" type="presParOf" srcId="{8E8D664B-3CE4-4061-9FF0-01A2B61B71B6}" destId="{978677DD-0681-437E-912E-1F1F273C6A7F}" srcOrd="0" destOrd="0" presId="urn:microsoft.com/office/officeart/2005/8/layout/hProcess4"/>
    <dgm:cxn modelId="{2CCD8AD6-655A-46A8-A949-9BEDA32BCEAC}" type="presParOf" srcId="{8E8D664B-3CE4-4061-9FF0-01A2B61B71B6}" destId="{05CEE1BF-6268-4C07-8A20-B4CDDAB5DCC8}" srcOrd="1" destOrd="0" presId="urn:microsoft.com/office/officeart/2005/8/layout/hProcess4"/>
    <dgm:cxn modelId="{3FD686E7-CC35-4033-9073-6C29082E7D3B}" type="presParOf" srcId="{8E8D664B-3CE4-4061-9FF0-01A2B61B71B6}" destId="{A29E0BAB-30B3-4359-8C2D-71F5B605C645}" srcOrd="2" destOrd="0" presId="urn:microsoft.com/office/officeart/2005/8/layout/hProcess4"/>
    <dgm:cxn modelId="{BF8B1C78-C7C0-4632-8383-ACDFDA2CD40B}" type="presParOf" srcId="{8E8D664B-3CE4-4061-9FF0-01A2B61B71B6}" destId="{8CE8160B-2EE7-4988-BAC0-F2D9CBA9CB09}" srcOrd="3" destOrd="0" presId="urn:microsoft.com/office/officeart/2005/8/layout/hProcess4"/>
    <dgm:cxn modelId="{83F2EA00-AC5B-41DB-942A-F46B687A2524}" type="presParOf" srcId="{8E8D664B-3CE4-4061-9FF0-01A2B61B71B6}" destId="{7FF77392-E364-46C6-A137-4E8977BBADA7}" srcOrd="4" destOrd="0" presId="urn:microsoft.com/office/officeart/2005/8/layout/hProcess4"/>
    <dgm:cxn modelId="{F0ABE032-2A92-4081-8C54-B818B0B50567}" type="presParOf" srcId="{723387EC-307C-475D-AF22-839097D0392F}" destId="{9750E49B-D368-49B4-8715-3852B6C4B86E}" srcOrd="5" destOrd="0" presId="urn:microsoft.com/office/officeart/2005/8/layout/hProcess4"/>
    <dgm:cxn modelId="{D859DD2B-726D-412D-874A-2DEF80359A03}" type="presParOf" srcId="{723387EC-307C-475D-AF22-839097D0392F}" destId="{03F2FF29-8C24-4DAA-BA47-1B610D4FE636}" srcOrd="6" destOrd="0" presId="urn:microsoft.com/office/officeart/2005/8/layout/hProcess4"/>
    <dgm:cxn modelId="{661E17E1-0E5A-49B9-93D4-07ADB1C6954F}" type="presParOf" srcId="{03F2FF29-8C24-4DAA-BA47-1B610D4FE636}" destId="{467B1DB0-308B-4D26-928C-242660228BE2}" srcOrd="0" destOrd="0" presId="urn:microsoft.com/office/officeart/2005/8/layout/hProcess4"/>
    <dgm:cxn modelId="{CA6AECA2-DE8C-47C5-8BCB-CDB096722EC5}" type="presParOf" srcId="{03F2FF29-8C24-4DAA-BA47-1B610D4FE636}" destId="{2195F0BF-E7E0-4579-80C8-217625E4B633}" srcOrd="1" destOrd="0" presId="urn:microsoft.com/office/officeart/2005/8/layout/hProcess4"/>
    <dgm:cxn modelId="{B395AAD8-4EF3-4BB2-B02C-D5D118DCE7EA}" type="presParOf" srcId="{03F2FF29-8C24-4DAA-BA47-1B610D4FE636}" destId="{9FC01B6D-E2DC-46F1-998A-0A629C575015}" srcOrd="2" destOrd="0" presId="urn:microsoft.com/office/officeart/2005/8/layout/hProcess4"/>
    <dgm:cxn modelId="{AFBC9080-9FE3-46B4-9401-0EDD2810F255}" type="presParOf" srcId="{03F2FF29-8C24-4DAA-BA47-1B610D4FE636}" destId="{23C8287E-5E97-4457-9ABC-B63461A234B4}" srcOrd="3" destOrd="0" presId="urn:microsoft.com/office/officeart/2005/8/layout/hProcess4"/>
    <dgm:cxn modelId="{E436B8D0-8BA7-49B3-B9F6-E656ABE86927}" type="presParOf" srcId="{03F2FF29-8C24-4DAA-BA47-1B610D4FE636}" destId="{453AD8ED-20CA-423B-AB6C-0697845CD5AB}" srcOrd="4" destOrd="0" presId="urn:microsoft.com/office/officeart/2005/8/layout/hProcess4"/>
    <dgm:cxn modelId="{B4F97DF8-09F3-4190-A51F-EF56B5A78737}" type="presParOf" srcId="{723387EC-307C-475D-AF22-839097D0392F}" destId="{FD8B0099-C66E-4908-9489-838B5318D117}" srcOrd="7" destOrd="0" presId="urn:microsoft.com/office/officeart/2005/8/layout/hProcess4"/>
    <dgm:cxn modelId="{38966CF7-7005-4B23-9254-9CE8BF4AFE92}" type="presParOf" srcId="{723387EC-307C-475D-AF22-839097D0392F}" destId="{054BCE6F-3DEB-4E8E-BC7F-48AA01228AFD}" srcOrd="8" destOrd="0" presId="urn:microsoft.com/office/officeart/2005/8/layout/hProcess4"/>
    <dgm:cxn modelId="{25CD2B20-1A3B-450A-B5EF-4615F583EF65}" type="presParOf" srcId="{054BCE6F-3DEB-4E8E-BC7F-48AA01228AFD}" destId="{CAA27480-FC72-44D4-A05D-0EB396038F5C}" srcOrd="0" destOrd="0" presId="urn:microsoft.com/office/officeart/2005/8/layout/hProcess4"/>
    <dgm:cxn modelId="{33CE4560-33A6-4164-8CA2-8EABA1A0D348}" type="presParOf" srcId="{054BCE6F-3DEB-4E8E-BC7F-48AA01228AFD}" destId="{56DDB3D3-501E-4D51-A377-0562E3870BC1}" srcOrd="1" destOrd="0" presId="urn:microsoft.com/office/officeart/2005/8/layout/hProcess4"/>
    <dgm:cxn modelId="{BFA93C71-6802-4578-A9AB-009436F73F60}" type="presParOf" srcId="{054BCE6F-3DEB-4E8E-BC7F-48AA01228AFD}" destId="{59E1313E-DBCE-44A4-85CA-353F1BB8943A}" srcOrd="2" destOrd="0" presId="urn:microsoft.com/office/officeart/2005/8/layout/hProcess4"/>
    <dgm:cxn modelId="{C0E0BDA7-814C-40FF-ACDD-1D1222ABA6CA}" type="presParOf" srcId="{054BCE6F-3DEB-4E8E-BC7F-48AA01228AFD}" destId="{7F4BD9CF-594C-4317-BB94-DB4BA1335235}" srcOrd="3" destOrd="0" presId="urn:microsoft.com/office/officeart/2005/8/layout/hProcess4"/>
    <dgm:cxn modelId="{7032CC1C-BEEF-4CB3-885F-6E4F55F39F61}" type="presParOf" srcId="{054BCE6F-3DEB-4E8E-BC7F-48AA01228AFD}" destId="{EE41F065-05A7-4DC2-B1E4-A2FCCB228FCD}" srcOrd="4" destOrd="0" presId="urn:microsoft.com/office/officeart/2005/8/layout/hProcess4"/>
    <dgm:cxn modelId="{A03E39D7-13D3-4A54-BCB9-30264E86CA85}" type="presParOf" srcId="{723387EC-307C-475D-AF22-839097D0392F}" destId="{53C083A0-2190-4F66-AA17-ACA103D7F5D5}" srcOrd="9" destOrd="0" presId="urn:microsoft.com/office/officeart/2005/8/layout/hProcess4"/>
    <dgm:cxn modelId="{A1A1BA78-8318-40B7-95B2-AA8275643398}" type="presParOf" srcId="{723387EC-307C-475D-AF22-839097D0392F}" destId="{5A6636C5-E11B-4D7D-BAD1-FD75D9DCA316}" srcOrd="10" destOrd="0" presId="urn:microsoft.com/office/officeart/2005/8/layout/hProcess4"/>
    <dgm:cxn modelId="{3B8C755F-BE28-4698-BC71-226F2193C845}" type="presParOf" srcId="{5A6636C5-E11B-4D7D-BAD1-FD75D9DCA316}" destId="{BCCA49FC-DA0C-4686-A2CB-47DB00624EB3}" srcOrd="0" destOrd="0" presId="urn:microsoft.com/office/officeart/2005/8/layout/hProcess4"/>
    <dgm:cxn modelId="{1663F510-6F7B-4D55-B2AE-BA9FB43E533B}" type="presParOf" srcId="{5A6636C5-E11B-4D7D-BAD1-FD75D9DCA316}" destId="{C66BAEB7-A56D-4D9E-A561-676041F5BFDB}" srcOrd="1" destOrd="0" presId="urn:microsoft.com/office/officeart/2005/8/layout/hProcess4"/>
    <dgm:cxn modelId="{0F74D369-46D0-4CCA-A342-3EE8A491C4D7}" type="presParOf" srcId="{5A6636C5-E11B-4D7D-BAD1-FD75D9DCA316}" destId="{597C60FA-5E5A-4A93-B775-7ABA62BC4E6B}" srcOrd="2" destOrd="0" presId="urn:microsoft.com/office/officeart/2005/8/layout/hProcess4"/>
    <dgm:cxn modelId="{7C72F7F5-1569-444F-B7A1-7E73AEFCF58F}" type="presParOf" srcId="{5A6636C5-E11B-4D7D-BAD1-FD75D9DCA316}" destId="{01FB94B1-D24B-4EE1-8CDE-FD7CCF00F039}" srcOrd="3" destOrd="0" presId="urn:microsoft.com/office/officeart/2005/8/layout/hProcess4"/>
    <dgm:cxn modelId="{3B5D94F1-97CE-42AB-86EA-70D20F6242A9}" type="presParOf" srcId="{5A6636C5-E11B-4D7D-BAD1-FD75D9DCA316}" destId="{ED9EB848-97A2-4996-AA2B-FECFB9682AB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571BCB5-E677-4A0B-8297-04CFD8CFD66C}" type="doc">
      <dgm:prSet loTypeId="urn:microsoft.com/office/officeart/2008/layout/CircularPictureCallout" loCatId="pictur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806E30C-65B6-46D4-BF75-F7977C633F57}">
      <dgm:prSet phldrT="[文本]"/>
      <dgm:spPr/>
      <dgm:t>
        <a:bodyPr/>
        <a:lstStyle/>
        <a:p>
          <a:r>
            <a:rPr lang="en-US" altLang="zh-CN" b="1" baseline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 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21628FF8-3337-41E1-867F-5153530719C9}" type="parTrans" cxnId="{51F8BEAE-426B-4353-A5AD-9FED6E25DEE8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1059C4AF-9500-45D4-A465-B27D9348803B}" type="sibTrans" cxnId="{51F8BEAE-426B-4353-A5AD-9FED6E25DEE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EC0AC294-D794-4A5F-B20B-4A8D1DB9228B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试题类型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D27FD2EC-AA48-4B10-97DB-08A621C9F3EE}" type="parTrans" cxnId="{2896F91B-1631-4C1B-AE62-F7F68CFCEFFD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0CFBC814-6053-414A-9359-A3A0E5A735EB}" type="sibTrans" cxnId="{2896F91B-1631-4C1B-AE62-F7F68CFCEFFD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2336AEF6-7C4B-46C2-9D45-562E1B43F4DA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正确答案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F049592B-D87A-4EB8-8119-F74F2543676D}" type="parTrans" cxnId="{E70FCB6D-15A6-4F49-AD77-7B1536BB49FE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537B462B-8A6F-457F-BF0C-EE0A6B7D77B1}" type="sibTrans" cxnId="{E70FCB6D-15A6-4F49-AD77-7B1536BB49FE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4E2BDED7-3DB3-4D4E-8C45-C832B1910CE2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相关资料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B299CEE9-39AA-4881-BDDB-EB344FAECD12}" type="parTrans" cxnId="{B2033499-CB7F-4A41-A280-27E4787A4FD1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B3703DF3-8227-4E93-8E9B-B5538FFFFF12}" type="sibTrans" cxnId="{B2033499-CB7F-4A41-A280-27E4787A4FD1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50F00341-B7A8-4FC4-86E5-3C3F270B0E8F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试题讲解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1F70B75A-D44F-4C0D-9C87-ADD77E7F2EB1}" type="parTrans" cxnId="{2434884D-8C0F-4956-AD47-DF89939305AD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5773B20D-CB8D-44E8-A094-86476BAD97F7}" type="sibTrans" cxnId="{2434884D-8C0F-4956-AD47-DF89939305AD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8C88A64F-F6C1-4017-B2EF-AFFE03A5B459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试题题目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1A52610C-47EA-431D-83CB-53B637B6EC17}" type="parTrans" cxnId="{65F15177-675D-4FFD-822C-22171B6690D8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1D2A077-60FA-4FBC-AB00-C8CB170C5FA4}" type="sibTrans" cxnId="{65F15177-675D-4FFD-822C-22171B6690D8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7EE9656-FBB4-4285-ABC1-5E923930A868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所属专业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6274BB11-3E9A-4493-86B7-F7A46AE18278}" type="parTrans" cxnId="{54CBF67B-BE6F-4B4E-8596-B2EE1376C34E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B95973-AE58-42F1-8211-76AC9BC8491E}" type="sibTrans" cxnId="{54CBF67B-BE6F-4B4E-8596-B2EE1376C34E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F8A40FE-E974-456D-90D1-54027DDD0FE9}" type="pres">
      <dgm:prSet presAssocID="{E571BCB5-E677-4A0B-8297-04CFD8CFD66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53B98406-4198-46E9-99B1-268943217C74}" type="pres">
      <dgm:prSet presAssocID="{E571BCB5-E677-4A0B-8297-04CFD8CFD66C}" presName="Name1" presStyleCnt="0"/>
      <dgm:spPr/>
    </dgm:pt>
    <dgm:pt modelId="{FFC81775-45FB-45B1-8B65-36C2F8AF51E7}" type="pres">
      <dgm:prSet presAssocID="{1059C4AF-9500-45D4-A465-B27D9348803B}" presName="picture_1" presStyleCnt="0"/>
      <dgm:spPr/>
    </dgm:pt>
    <dgm:pt modelId="{2FFCC80F-F1AF-4799-9C16-6D475E9407AC}" type="pres">
      <dgm:prSet presAssocID="{1059C4AF-9500-45D4-A465-B27D9348803B}" presName="pictureRepeatNode" presStyleLbl="alignImgPlace1" presStyleIdx="0" presStyleCnt="7"/>
      <dgm:spPr/>
      <dgm:t>
        <a:bodyPr/>
        <a:lstStyle/>
        <a:p>
          <a:endParaRPr lang="zh-CN" altLang="en-US"/>
        </a:p>
      </dgm:t>
    </dgm:pt>
    <dgm:pt modelId="{120AFDB8-E2E1-4FAA-A2BB-F5125B5D0621}" type="pres">
      <dgm:prSet presAssocID="{7806E30C-65B6-46D4-BF75-F7977C633F57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479E56-26FF-44CC-972A-A19714270382}" type="pres">
      <dgm:prSet presAssocID="{0CFBC814-6053-414A-9359-A3A0E5A735EB}" presName="picture_2" presStyleCnt="0"/>
      <dgm:spPr/>
    </dgm:pt>
    <dgm:pt modelId="{75B2C89A-D7C5-46C4-8EF3-693CD681E5FC}" type="pres">
      <dgm:prSet presAssocID="{0CFBC814-6053-414A-9359-A3A0E5A735EB}" presName="pictureRepeatNode" presStyleLbl="alignImgPlace1" presStyleIdx="1" presStyleCnt="7"/>
      <dgm:spPr/>
      <dgm:t>
        <a:bodyPr/>
        <a:lstStyle/>
        <a:p>
          <a:endParaRPr lang="zh-CN" altLang="en-US"/>
        </a:p>
      </dgm:t>
    </dgm:pt>
    <dgm:pt modelId="{98955399-FE2E-413C-B1EB-B45441F17AA8}" type="pres">
      <dgm:prSet presAssocID="{EC0AC294-D794-4A5F-B20B-4A8D1DB9228B}" presName="line_2" presStyleLbl="parChTrans1D1" presStyleIdx="0" presStyleCnt="6"/>
      <dgm:spPr/>
    </dgm:pt>
    <dgm:pt modelId="{3C18F4A5-41DC-47D3-9BFD-A4B8A1B1D310}" type="pres">
      <dgm:prSet presAssocID="{EC0AC294-D794-4A5F-B20B-4A8D1DB9228B}" presName="textparent_2" presStyleLbl="node1" presStyleIdx="0" presStyleCnt="0"/>
      <dgm:spPr/>
    </dgm:pt>
    <dgm:pt modelId="{230888E2-5422-43ED-80B7-CC2DE23870F3}" type="pres">
      <dgm:prSet presAssocID="{EC0AC294-D794-4A5F-B20B-4A8D1DB9228B}" presName="text_2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02C5AD-5E26-4458-905C-AB68E536C865}" type="pres">
      <dgm:prSet presAssocID="{CAB95973-AE58-42F1-8211-76AC9BC8491E}" presName="picture_3" presStyleCnt="0"/>
      <dgm:spPr/>
    </dgm:pt>
    <dgm:pt modelId="{C26EEF25-F513-4964-A017-ACF28039F20C}" type="pres">
      <dgm:prSet presAssocID="{CAB95973-AE58-42F1-8211-76AC9BC8491E}" presName="pictureRepeatNode" presStyleLbl="alignImgPlace1" presStyleIdx="2" presStyleCnt="7"/>
      <dgm:spPr/>
      <dgm:t>
        <a:bodyPr/>
        <a:lstStyle/>
        <a:p>
          <a:endParaRPr lang="zh-CN" altLang="en-US"/>
        </a:p>
      </dgm:t>
    </dgm:pt>
    <dgm:pt modelId="{8FFA5044-0786-4071-8C52-54B8DBC325FF}" type="pres">
      <dgm:prSet presAssocID="{F7EE9656-FBB4-4285-ABC1-5E923930A868}" presName="line_3" presStyleLbl="parChTrans1D1" presStyleIdx="1" presStyleCnt="6"/>
      <dgm:spPr/>
    </dgm:pt>
    <dgm:pt modelId="{CE326CF9-96D1-4A92-AA1C-E5848BFE6BD5}" type="pres">
      <dgm:prSet presAssocID="{F7EE9656-FBB4-4285-ABC1-5E923930A868}" presName="textparent_3" presStyleLbl="node1" presStyleIdx="0" presStyleCnt="0"/>
      <dgm:spPr/>
    </dgm:pt>
    <dgm:pt modelId="{C54332E9-2027-4850-852B-8F5A822D7FC2}" type="pres">
      <dgm:prSet presAssocID="{F7EE9656-FBB4-4285-ABC1-5E923930A868}" presName="text_3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6B5907-5A52-41B9-8ADB-FEB4F8532E5A}" type="pres">
      <dgm:prSet presAssocID="{21D2A077-60FA-4FBC-AB00-C8CB170C5FA4}" presName="picture_4" presStyleCnt="0"/>
      <dgm:spPr/>
    </dgm:pt>
    <dgm:pt modelId="{DDE6EAF8-86E0-44B3-B722-97BB438455B0}" type="pres">
      <dgm:prSet presAssocID="{21D2A077-60FA-4FBC-AB00-C8CB170C5FA4}" presName="pictureRepeatNode" presStyleLbl="alignImgPlace1" presStyleIdx="3" presStyleCnt="7"/>
      <dgm:spPr/>
      <dgm:t>
        <a:bodyPr/>
        <a:lstStyle/>
        <a:p>
          <a:endParaRPr lang="zh-CN" altLang="en-US"/>
        </a:p>
      </dgm:t>
    </dgm:pt>
    <dgm:pt modelId="{2FD22133-6CAD-4147-BA61-83986EC5F483}" type="pres">
      <dgm:prSet presAssocID="{8C88A64F-F6C1-4017-B2EF-AFFE03A5B459}" presName="line_4" presStyleLbl="parChTrans1D1" presStyleIdx="2" presStyleCnt="6"/>
      <dgm:spPr/>
    </dgm:pt>
    <dgm:pt modelId="{545D4497-EB80-4FB5-B7E7-A95DAAC04495}" type="pres">
      <dgm:prSet presAssocID="{8C88A64F-F6C1-4017-B2EF-AFFE03A5B459}" presName="textparent_4" presStyleLbl="node1" presStyleIdx="0" presStyleCnt="0"/>
      <dgm:spPr/>
    </dgm:pt>
    <dgm:pt modelId="{DB72BC7F-3DE3-47C2-88E9-2041E1C18887}" type="pres">
      <dgm:prSet presAssocID="{8C88A64F-F6C1-4017-B2EF-AFFE03A5B459}" presName="text_4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BCD6EE-2B81-44DB-95A6-131D252388C6}" type="pres">
      <dgm:prSet presAssocID="{537B462B-8A6F-457F-BF0C-EE0A6B7D77B1}" presName="picture_5" presStyleCnt="0"/>
      <dgm:spPr/>
    </dgm:pt>
    <dgm:pt modelId="{3C1BE9C0-FDEB-4EA1-B5E7-7F1DD644F16D}" type="pres">
      <dgm:prSet presAssocID="{537B462B-8A6F-457F-BF0C-EE0A6B7D77B1}" presName="pictureRepeatNode" presStyleLbl="alignImgPlace1" presStyleIdx="4" presStyleCnt="7"/>
      <dgm:spPr/>
      <dgm:t>
        <a:bodyPr/>
        <a:lstStyle/>
        <a:p>
          <a:endParaRPr lang="zh-CN" altLang="en-US"/>
        </a:p>
      </dgm:t>
    </dgm:pt>
    <dgm:pt modelId="{7265BB74-8BA9-49A8-9150-FEF290FCB354}" type="pres">
      <dgm:prSet presAssocID="{2336AEF6-7C4B-46C2-9D45-562E1B43F4DA}" presName="line_5" presStyleLbl="parChTrans1D1" presStyleIdx="3" presStyleCnt="6"/>
      <dgm:spPr/>
    </dgm:pt>
    <dgm:pt modelId="{17D97C88-2530-4D03-993B-51DE867B3A8E}" type="pres">
      <dgm:prSet presAssocID="{2336AEF6-7C4B-46C2-9D45-562E1B43F4DA}" presName="textparent_5" presStyleLbl="node1" presStyleIdx="0" presStyleCnt="0"/>
      <dgm:spPr/>
    </dgm:pt>
    <dgm:pt modelId="{AD260371-D15E-477D-B82B-DFF69E9746AA}" type="pres">
      <dgm:prSet presAssocID="{2336AEF6-7C4B-46C2-9D45-562E1B43F4DA}" presName="text_5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39B62F-D0A5-4570-BF43-746449EA9278}" type="pres">
      <dgm:prSet presAssocID="{B3703DF3-8227-4E93-8E9B-B5538FFFFF12}" presName="picture_6" presStyleCnt="0"/>
      <dgm:spPr/>
    </dgm:pt>
    <dgm:pt modelId="{49A1691A-BDCC-4AC0-9ADD-16F4A5B53B98}" type="pres">
      <dgm:prSet presAssocID="{B3703DF3-8227-4E93-8E9B-B5538FFFFF12}" presName="pictureRepeatNode" presStyleLbl="alignImgPlace1" presStyleIdx="5" presStyleCnt="7"/>
      <dgm:spPr/>
      <dgm:t>
        <a:bodyPr/>
        <a:lstStyle/>
        <a:p>
          <a:endParaRPr lang="zh-CN" altLang="en-US"/>
        </a:p>
      </dgm:t>
    </dgm:pt>
    <dgm:pt modelId="{3CAA89C1-91D0-4FE4-BDE2-0F0289D38530}" type="pres">
      <dgm:prSet presAssocID="{4E2BDED7-3DB3-4D4E-8C45-C832B1910CE2}" presName="line_6" presStyleLbl="parChTrans1D1" presStyleIdx="4" presStyleCnt="6"/>
      <dgm:spPr/>
    </dgm:pt>
    <dgm:pt modelId="{DA087A16-732C-4720-A46B-C81EB31F0A0F}" type="pres">
      <dgm:prSet presAssocID="{4E2BDED7-3DB3-4D4E-8C45-C832B1910CE2}" presName="textparent_6" presStyleLbl="node1" presStyleIdx="0" presStyleCnt="0"/>
      <dgm:spPr/>
    </dgm:pt>
    <dgm:pt modelId="{7A926892-6AA8-450A-856B-E6DCA0CF039A}" type="pres">
      <dgm:prSet presAssocID="{4E2BDED7-3DB3-4D4E-8C45-C832B1910CE2}" presName="text_6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077364-258E-45F9-8883-119503DB82F5}" type="pres">
      <dgm:prSet presAssocID="{5773B20D-CB8D-44E8-A094-86476BAD97F7}" presName="picture_7" presStyleCnt="0"/>
      <dgm:spPr/>
    </dgm:pt>
    <dgm:pt modelId="{9125AF3A-DFF2-4A7B-9076-F91B02359BE1}" type="pres">
      <dgm:prSet presAssocID="{5773B20D-CB8D-44E8-A094-86476BAD97F7}" presName="pictureRepeatNode" presStyleLbl="alignImgPlace1" presStyleIdx="6" presStyleCnt="7"/>
      <dgm:spPr/>
      <dgm:t>
        <a:bodyPr/>
        <a:lstStyle/>
        <a:p>
          <a:endParaRPr lang="zh-CN" altLang="en-US"/>
        </a:p>
      </dgm:t>
    </dgm:pt>
    <dgm:pt modelId="{032CB647-11EF-49F9-9A8D-C45F02953C12}" type="pres">
      <dgm:prSet presAssocID="{50F00341-B7A8-4FC4-86E5-3C3F270B0E8F}" presName="line_7" presStyleLbl="parChTrans1D1" presStyleIdx="5" presStyleCnt="6"/>
      <dgm:spPr/>
    </dgm:pt>
    <dgm:pt modelId="{16ACB1B1-4684-446F-96AF-8D1E18C10E01}" type="pres">
      <dgm:prSet presAssocID="{50F00341-B7A8-4FC4-86E5-3C3F270B0E8F}" presName="textparent_7" presStyleLbl="node1" presStyleIdx="0" presStyleCnt="0"/>
      <dgm:spPr/>
    </dgm:pt>
    <dgm:pt modelId="{60910D3C-AE4C-4DA3-8B85-50810968BA99}" type="pres">
      <dgm:prSet presAssocID="{50F00341-B7A8-4FC4-86E5-3C3F270B0E8F}" presName="text_7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14C1499-9849-4FA7-90EE-CE5260783C4C}" type="presOf" srcId="{8C88A64F-F6C1-4017-B2EF-AFFE03A5B459}" destId="{DB72BC7F-3DE3-47C2-88E9-2041E1C18887}" srcOrd="0" destOrd="0" presId="urn:microsoft.com/office/officeart/2008/layout/CircularPictureCallout"/>
    <dgm:cxn modelId="{2E33246C-6400-43ED-A880-F0FF6B9E84DE}" type="presOf" srcId="{B3703DF3-8227-4E93-8E9B-B5538FFFFF12}" destId="{49A1691A-BDCC-4AC0-9ADD-16F4A5B53B98}" srcOrd="0" destOrd="0" presId="urn:microsoft.com/office/officeart/2008/layout/CircularPictureCallout"/>
    <dgm:cxn modelId="{2434884D-8C0F-4956-AD47-DF89939305AD}" srcId="{E571BCB5-E677-4A0B-8297-04CFD8CFD66C}" destId="{50F00341-B7A8-4FC4-86E5-3C3F270B0E8F}" srcOrd="6" destOrd="0" parTransId="{1F70B75A-D44F-4C0D-9C87-ADD77E7F2EB1}" sibTransId="{5773B20D-CB8D-44E8-A094-86476BAD97F7}"/>
    <dgm:cxn modelId="{51F8BEAE-426B-4353-A5AD-9FED6E25DEE8}" srcId="{E571BCB5-E677-4A0B-8297-04CFD8CFD66C}" destId="{7806E30C-65B6-46D4-BF75-F7977C633F57}" srcOrd="0" destOrd="0" parTransId="{21628FF8-3337-41E1-867F-5153530719C9}" sibTransId="{1059C4AF-9500-45D4-A465-B27D9348803B}"/>
    <dgm:cxn modelId="{EE819BAC-C498-40C5-993A-6B730F049741}" type="presOf" srcId="{F7EE9656-FBB4-4285-ABC1-5E923930A868}" destId="{C54332E9-2027-4850-852B-8F5A822D7FC2}" srcOrd="0" destOrd="0" presId="urn:microsoft.com/office/officeart/2008/layout/CircularPictureCallout"/>
    <dgm:cxn modelId="{B2033499-CB7F-4A41-A280-27E4787A4FD1}" srcId="{E571BCB5-E677-4A0B-8297-04CFD8CFD66C}" destId="{4E2BDED7-3DB3-4D4E-8C45-C832B1910CE2}" srcOrd="5" destOrd="0" parTransId="{B299CEE9-39AA-4881-BDDB-EB344FAECD12}" sibTransId="{B3703DF3-8227-4E93-8E9B-B5538FFFFF12}"/>
    <dgm:cxn modelId="{2896F91B-1631-4C1B-AE62-F7F68CFCEFFD}" srcId="{E571BCB5-E677-4A0B-8297-04CFD8CFD66C}" destId="{EC0AC294-D794-4A5F-B20B-4A8D1DB9228B}" srcOrd="1" destOrd="0" parTransId="{D27FD2EC-AA48-4B10-97DB-08A621C9F3EE}" sibTransId="{0CFBC814-6053-414A-9359-A3A0E5A735EB}"/>
    <dgm:cxn modelId="{D6AF59E5-9F51-4138-AC2C-4758A551D2E3}" type="presOf" srcId="{537B462B-8A6F-457F-BF0C-EE0A6B7D77B1}" destId="{3C1BE9C0-FDEB-4EA1-B5E7-7F1DD644F16D}" srcOrd="0" destOrd="0" presId="urn:microsoft.com/office/officeart/2008/layout/CircularPictureCallout"/>
    <dgm:cxn modelId="{65F15177-675D-4FFD-822C-22171B6690D8}" srcId="{E571BCB5-E677-4A0B-8297-04CFD8CFD66C}" destId="{8C88A64F-F6C1-4017-B2EF-AFFE03A5B459}" srcOrd="3" destOrd="0" parTransId="{1A52610C-47EA-431D-83CB-53B637B6EC17}" sibTransId="{21D2A077-60FA-4FBC-AB00-C8CB170C5FA4}"/>
    <dgm:cxn modelId="{9E576260-3699-4B9B-AB76-9293F6C133F4}" type="presOf" srcId="{7806E30C-65B6-46D4-BF75-F7977C633F57}" destId="{120AFDB8-E2E1-4FAA-A2BB-F5125B5D0621}" srcOrd="0" destOrd="0" presId="urn:microsoft.com/office/officeart/2008/layout/CircularPictureCallout"/>
    <dgm:cxn modelId="{819BAD7E-5CDA-45F6-AF01-E77B86DEAECE}" type="presOf" srcId="{EC0AC294-D794-4A5F-B20B-4A8D1DB9228B}" destId="{230888E2-5422-43ED-80B7-CC2DE23870F3}" srcOrd="0" destOrd="0" presId="urn:microsoft.com/office/officeart/2008/layout/CircularPictureCallout"/>
    <dgm:cxn modelId="{3A829066-CCC5-42C9-82F0-DD16C6A8339C}" type="presOf" srcId="{0CFBC814-6053-414A-9359-A3A0E5A735EB}" destId="{75B2C89A-D7C5-46C4-8EF3-693CD681E5FC}" srcOrd="0" destOrd="0" presId="urn:microsoft.com/office/officeart/2008/layout/CircularPictureCallout"/>
    <dgm:cxn modelId="{A826EA47-D168-463D-A65B-C9A015AC83CA}" type="presOf" srcId="{1059C4AF-9500-45D4-A465-B27D9348803B}" destId="{2FFCC80F-F1AF-4799-9C16-6D475E9407AC}" srcOrd="0" destOrd="0" presId="urn:microsoft.com/office/officeart/2008/layout/CircularPictureCallout"/>
    <dgm:cxn modelId="{F6D9573F-7102-49B7-94ED-AF57FB6FCE7E}" type="presOf" srcId="{4E2BDED7-3DB3-4D4E-8C45-C832B1910CE2}" destId="{7A926892-6AA8-450A-856B-E6DCA0CF039A}" srcOrd="0" destOrd="0" presId="urn:microsoft.com/office/officeart/2008/layout/CircularPictureCallout"/>
    <dgm:cxn modelId="{11937C70-4A96-4543-95A6-5A802ACD83F5}" type="presOf" srcId="{2336AEF6-7C4B-46C2-9D45-562E1B43F4DA}" destId="{AD260371-D15E-477D-B82B-DFF69E9746AA}" srcOrd="0" destOrd="0" presId="urn:microsoft.com/office/officeart/2008/layout/CircularPictureCallout"/>
    <dgm:cxn modelId="{D3154B96-C067-4AB7-B654-D4DA18C98275}" type="presOf" srcId="{5773B20D-CB8D-44E8-A094-86476BAD97F7}" destId="{9125AF3A-DFF2-4A7B-9076-F91B02359BE1}" srcOrd="0" destOrd="0" presId="urn:microsoft.com/office/officeart/2008/layout/CircularPictureCallout"/>
    <dgm:cxn modelId="{E70FCB6D-15A6-4F49-AD77-7B1536BB49FE}" srcId="{E571BCB5-E677-4A0B-8297-04CFD8CFD66C}" destId="{2336AEF6-7C4B-46C2-9D45-562E1B43F4DA}" srcOrd="4" destOrd="0" parTransId="{F049592B-D87A-4EB8-8119-F74F2543676D}" sibTransId="{537B462B-8A6F-457F-BF0C-EE0A6B7D77B1}"/>
    <dgm:cxn modelId="{F03C2965-5A61-4674-942C-E142492A840C}" type="presOf" srcId="{21D2A077-60FA-4FBC-AB00-C8CB170C5FA4}" destId="{DDE6EAF8-86E0-44B3-B722-97BB438455B0}" srcOrd="0" destOrd="0" presId="urn:microsoft.com/office/officeart/2008/layout/CircularPictureCallout"/>
    <dgm:cxn modelId="{54CBF67B-BE6F-4B4E-8596-B2EE1376C34E}" srcId="{E571BCB5-E677-4A0B-8297-04CFD8CFD66C}" destId="{F7EE9656-FBB4-4285-ABC1-5E923930A868}" srcOrd="2" destOrd="0" parTransId="{6274BB11-3E9A-4493-86B7-F7A46AE18278}" sibTransId="{CAB95973-AE58-42F1-8211-76AC9BC8491E}"/>
    <dgm:cxn modelId="{56CEECD9-700E-458E-9C20-01991508447E}" type="presOf" srcId="{50F00341-B7A8-4FC4-86E5-3C3F270B0E8F}" destId="{60910D3C-AE4C-4DA3-8B85-50810968BA99}" srcOrd="0" destOrd="0" presId="urn:microsoft.com/office/officeart/2008/layout/CircularPictureCallout"/>
    <dgm:cxn modelId="{9AA81C96-D5E0-4847-920F-3DE786DADCEA}" type="presOf" srcId="{E571BCB5-E677-4A0B-8297-04CFD8CFD66C}" destId="{AF8A40FE-E974-456D-90D1-54027DDD0FE9}" srcOrd="0" destOrd="0" presId="urn:microsoft.com/office/officeart/2008/layout/CircularPictureCallout"/>
    <dgm:cxn modelId="{F1B7B4EE-2C61-4549-ABED-7837BDD2D423}" type="presOf" srcId="{CAB95973-AE58-42F1-8211-76AC9BC8491E}" destId="{C26EEF25-F513-4964-A017-ACF28039F20C}" srcOrd="0" destOrd="0" presId="urn:microsoft.com/office/officeart/2008/layout/CircularPictureCallout"/>
    <dgm:cxn modelId="{705D1128-F9CF-43DE-9AEC-310D8C9AC2B8}" type="presParOf" srcId="{AF8A40FE-E974-456D-90D1-54027DDD0FE9}" destId="{53B98406-4198-46E9-99B1-268943217C74}" srcOrd="0" destOrd="0" presId="urn:microsoft.com/office/officeart/2008/layout/CircularPictureCallout"/>
    <dgm:cxn modelId="{BE177032-E5F0-41F5-BEE6-0F59FD951E8D}" type="presParOf" srcId="{53B98406-4198-46E9-99B1-268943217C74}" destId="{FFC81775-45FB-45B1-8B65-36C2F8AF51E7}" srcOrd="0" destOrd="0" presId="urn:microsoft.com/office/officeart/2008/layout/CircularPictureCallout"/>
    <dgm:cxn modelId="{CCB76BDC-F971-4A5F-B6C9-951F3549D1E6}" type="presParOf" srcId="{FFC81775-45FB-45B1-8B65-36C2F8AF51E7}" destId="{2FFCC80F-F1AF-4799-9C16-6D475E9407AC}" srcOrd="0" destOrd="0" presId="urn:microsoft.com/office/officeart/2008/layout/CircularPictureCallout"/>
    <dgm:cxn modelId="{2A9D0F4E-211A-4C4C-9311-8FD65B3183BB}" type="presParOf" srcId="{53B98406-4198-46E9-99B1-268943217C74}" destId="{120AFDB8-E2E1-4FAA-A2BB-F5125B5D0621}" srcOrd="1" destOrd="0" presId="urn:microsoft.com/office/officeart/2008/layout/CircularPictureCallout"/>
    <dgm:cxn modelId="{9F65814A-DF93-4DFD-9D4B-DDD141CF8ECF}" type="presParOf" srcId="{53B98406-4198-46E9-99B1-268943217C74}" destId="{57479E56-26FF-44CC-972A-A19714270382}" srcOrd="2" destOrd="0" presId="urn:microsoft.com/office/officeart/2008/layout/CircularPictureCallout"/>
    <dgm:cxn modelId="{52C25037-284E-4C14-963F-AE79164669C5}" type="presParOf" srcId="{57479E56-26FF-44CC-972A-A19714270382}" destId="{75B2C89A-D7C5-46C4-8EF3-693CD681E5FC}" srcOrd="0" destOrd="0" presId="urn:microsoft.com/office/officeart/2008/layout/CircularPictureCallout"/>
    <dgm:cxn modelId="{665A2162-F075-4889-8304-250DC782C07A}" type="presParOf" srcId="{53B98406-4198-46E9-99B1-268943217C74}" destId="{98955399-FE2E-413C-B1EB-B45441F17AA8}" srcOrd="3" destOrd="0" presId="urn:microsoft.com/office/officeart/2008/layout/CircularPictureCallout"/>
    <dgm:cxn modelId="{0BD8840D-920E-48A8-B77A-A74F42747EAB}" type="presParOf" srcId="{53B98406-4198-46E9-99B1-268943217C74}" destId="{3C18F4A5-41DC-47D3-9BFD-A4B8A1B1D310}" srcOrd="4" destOrd="0" presId="urn:microsoft.com/office/officeart/2008/layout/CircularPictureCallout"/>
    <dgm:cxn modelId="{CCF346D5-ADB3-4226-92C8-E3ACE9A74F84}" type="presParOf" srcId="{3C18F4A5-41DC-47D3-9BFD-A4B8A1B1D310}" destId="{230888E2-5422-43ED-80B7-CC2DE23870F3}" srcOrd="0" destOrd="0" presId="urn:microsoft.com/office/officeart/2008/layout/CircularPictureCallout"/>
    <dgm:cxn modelId="{C9E2C552-6310-4083-9C37-5E8743D1FBB6}" type="presParOf" srcId="{53B98406-4198-46E9-99B1-268943217C74}" destId="{6A02C5AD-5E26-4458-905C-AB68E536C865}" srcOrd="5" destOrd="0" presId="urn:microsoft.com/office/officeart/2008/layout/CircularPictureCallout"/>
    <dgm:cxn modelId="{5563CFA4-8F08-4E31-ABC0-DABDF64F3A34}" type="presParOf" srcId="{6A02C5AD-5E26-4458-905C-AB68E536C865}" destId="{C26EEF25-F513-4964-A017-ACF28039F20C}" srcOrd="0" destOrd="0" presId="urn:microsoft.com/office/officeart/2008/layout/CircularPictureCallout"/>
    <dgm:cxn modelId="{9841E1B5-B812-43AD-8E35-6F59AD74223A}" type="presParOf" srcId="{53B98406-4198-46E9-99B1-268943217C74}" destId="{8FFA5044-0786-4071-8C52-54B8DBC325FF}" srcOrd="6" destOrd="0" presId="urn:microsoft.com/office/officeart/2008/layout/CircularPictureCallout"/>
    <dgm:cxn modelId="{05CCC049-68F3-4F99-A04A-8FFCDF621FF3}" type="presParOf" srcId="{53B98406-4198-46E9-99B1-268943217C74}" destId="{CE326CF9-96D1-4A92-AA1C-E5848BFE6BD5}" srcOrd="7" destOrd="0" presId="urn:microsoft.com/office/officeart/2008/layout/CircularPictureCallout"/>
    <dgm:cxn modelId="{3D8AADB2-3A9C-475D-BC26-BD57C37B58BB}" type="presParOf" srcId="{CE326CF9-96D1-4A92-AA1C-E5848BFE6BD5}" destId="{C54332E9-2027-4850-852B-8F5A822D7FC2}" srcOrd="0" destOrd="0" presId="urn:microsoft.com/office/officeart/2008/layout/CircularPictureCallout"/>
    <dgm:cxn modelId="{7E517B2B-3799-4B89-BA02-4044EE18A9DF}" type="presParOf" srcId="{53B98406-4198-46E9-99B1-268943217C74}" destId="{E26B5907-5A52-41B9-8ADB-FEB4F8532E5A}" srcOrd="8" destOrd="0" presId="urn:microsoft.com/office/officeart/2008/layout/CircularPictureCallout"/>
    <dgm:cxn modelId="{4C7BEDAC-D9E3-49B7-98D8-844B33AC8D76}" type="presParOf" srcId="{E26B5907-5A52-41B9-8ADB-FEB4F8532E5A}" destId="{DDE6EAF8-86E0-44B3-B722-97BB438455B0}" srcOrd="0" destOrd="0" presId="urn:microsoft.com/office/officeart/2008/layout/CircularPictureCallout"/>
    <dgm:cxn modelId="{C675910A-85FC-48EA-AA71-9A23B4F2F2D8}" type="presParOf" srcId="{53B98406-4198-46E9-99B1-268943217C74}" destId="{2FD22133-6CAD-4147-BA61-83986EC5F483}" srcOrd="9" destOrd="0" presId="urn:microsoft.com/office/officeart/2008/layout/CircularPictureCallout"/>
    <dgm:cxn modelId="{21C78AD7-ED95-41EA-92E4-13D6DD68D190}" type="presParOf" srcId="{53B98406-4198-46E9-99B1-268943217C74}" destId="{545D4497-EB80-4FB5-B7E7-A95DAAC04495}" srcOrd="10" destOrd="0" presId="urn:microsoft.com/office/officeart/2008/layout/CircularPictureCallout"/>
    <dgm:cxn modelId="{315B5B14-7A76-4513-91FC-867991AB8E27}" type="presParOf" srcId="{545D4497-EB80-4FB5-B7E7-A95DAAC04495}" destId="{DB72BC7F-3DE3-47C2-88E9-2041E1C18887}" srcOrd="0" destOrd="0" presId="urn:microsoft.com/office/officeart/2008/layout/CircularPictureCallout"/>
    <dgm:cxn modelId="{5C60A35B-C724-4805-8FE1-01C137F8F0A1}" type="presParOf" srcId="{53B98406-4198-46E9-99B1-268943217C74}" destId="{69BCD6EE-2B81-44DB-95A6-131D252388C6}" srcOrd="11" destOrd="0" presId="urn:microsoft.com/office/officeart/2008/layout/CircularPictureCallout"/>
    <dgm:cxn modelId="{9B2A8B4F-8009-4F6A-B26C-DC5BF4DEB04C}" type="presParOf" srcId="{69BCD6EE-2B81-44DB-95A6-131D252388C6}" destId="{3C1BE9C0-FDEB-4EA1-B5E7-7F1DD644F16D}" srcOrd="0" destOrd="0" presId="urn:microsoft.com/office/officeart/2008/layout/CircularPictureCallout"/>
    <dgm:cxn modelId="{CDAEA7F0-1D5B-4448-AFF1-7931C3E92589}" type="presParOf" srcId="{53B98406-4198-46E9-99B1-268943217C74}" destId="{7265BB74-8BA9-49A8-9150-FEF290FCB354}" srcOrd="12" destOrd="0" presId="urn:microsoft.com/office/officeart/2008/layout/CircularPictureCallout"/>
    <dgm:cxn modelId="{76DAA9CB-15A5-4AAF-B70D-080B1F0652B9}" type="presParOf" srcId="{53B98406-4198-46E9-99B1-268943217C74}" destId="{17D97C88-2530-4D03-993B-51DE867B3A8E}" srcOrd="13" destOrd="0" presId="urn:microsoft.com/office/officeart/2008/layout/CircularPictureCallout"/>
    <dgm:cxn modelId="{795F1FC2-8E8C-4171-A36A-1D1AB51897A2}" type="presParOf" srcId="{17D97C88-2530-4D03-993B-51DE867B3A8E}" destId="{AD260371-D15E-477D-B82B-DFF69E9746AA}" srcOrd="0" destOrd="0" presId="urn:microsoft.com/office/officeart/2008/layout/CircularPictureCallout"/>
    <dgm:cxn modelId="{6AF32015-6164-4967-BB42-7E6661E2024A}" type="presParOf" srcId="{53B98406-4198-46E9-99B1-268943217C74}" destId="{2C39B62F-D0A5-4570-BF43-746449EA9278}" srcOrd="14" destOrd="0" presId="urn:microsoft.com/office/officeart/2008/layout/CircularPictureCallout"/>
    <dgm:cxn modelId="{05BC7A24-FFB4-4EC9-98E9-F97BEAAA11A4}" type="presParOf" srcId="{2C39B62F-D0A5-4570-BF43-746449EA9278}" destId="{49A1691A-BDCC-4AC0-9ADD-16F4A5B53B98}" srcOrd="0" destOrd="0" presId="urn:microsoft.com/office/officeart/2008/layout/CircularPictureCallout"/>
    <dgm:cxn modelId="{8A74FA61-793D-4BB2-A709-884EE7D4E19F}" type="presParOf" srcId="{53B98406-4198-46E9-99B1-268943217C74}" destId="{3CAA89C1-91D0-4FE4-BDE2-0F0289D38530}" srcOrd="15" destOrd="0" presId="urn:microsoft.com/office/officeart/2008/layout/CircularPictureCallout"/>
    <dgm:cxn modelId="{CDB258E2-E601-4FEF-8F2B-09F8BCF7C031}" type="presParOf" srcId="{53B98406-4198-46E9-99B1-268943217C74}" destId="{DA087A16-732C-4720-A46B-C81EB31F0A0F}" srcOrd="16" destOrd="0" presId="urn:microsoft.com/office/officeart/2008/layout/CircularPictureCallout"/>
    <dgm:cxn modelId="{57013731-92F3-44D1-9745-61A45B68D6D6}" type="presParOf" srcId="{DA087A16-732C-4720-A46B-C81EB31F0A0F}" destId="{7A926892-6AA8-450A-856B-E6DCA0CF039A}" srcOrd="0" destOrd="0" presId="urn:microsoft.com/office/officeart/2008/layout/CircularPictureCallout"/>
    <dgm:cxn modelId="{F32A1851-19DE-4E8F-B078-2FAFAD7B44A2}" type="presParOf" srcId="{53B98406-4198-46E9-99B1-268943217C74}" destId="{2B077364-258E-45F9-8883-119503DB82F5}" srcOrd="17" destOrd="0" presId="urn:microsoft.com/office/officeart/2008/layout/CircularPictureCallout"/>
    <dgm:cxn modelId="{8460D0D2-C90C-419C-9421-CB91983E9030}" type="presParOf" srcId="{2B077364-258E-45F9-8883-119503DB82F5}" destId="{9125AF3A-DFF2-4A7B-9076-F91B02359BE1}" srcOrd="0" destOrd="0" presId="urn:microsoft.com/office/officeart/2008/layout/CircularPictureCallout"/>
    <dgm:cxn modelId="{179B5F04-5AB0-4A1B-B0D3-90314D6E4641}" type="presParOf" srcId="{53B98406-4198-46E9-99B1-268943217C74}" destId="{032CB647-11EF-49F9-9A8D-C45F02953C12}" srcOrd="18" destOrd="0" presId="urn:microsoft.com/office/officeart/2008/layout/CircularPictureCallout"/>
    <dgm:cxn modelId="{2D20617D-47C4-4D50-8DBA-E13ACD90B190}" type="presParOf" srcId="{53B98406-4198-46E9-99B1-268943217C74}" destId="{16ACB1B1-4684-446F-96AF-8D1E18C10E01}" srcOrd="19" destOrd="0" presId="urn:microsoft.com/office/officeart/2008/layout/CircularPictureCallout"/>
    <dgm:cxn modelId="{AB3C2990-41BB-49E4-B8BD-DC9D349E91DC}" type="presParOf" srcId="{16ACB1B1-4684-446F-96AF-8D1E18C10E01}" destId="{60910D3C-AE4C-4DA3-8B85-50810968BA99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91086A0-D859-419A-95DC-1F80A6D35F5D}" type="doc">
      <dgm:prSet loTypeId="urn:microsoft.com/office/officeart/2008/layout/CircularPictureCallout" loCatId="pictur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C18EF43-A68D-41A7-BDEC-6C7EC09F86CB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12D7899D-43BB-4F20-82C7-6D111A43F955}" type="parTrans" cxnId="{C3591828-82C9-4E39-B355-210D672F8DE9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D94AF150-D1A1-4AF0-910B-6C1FC470D723}" type="sibTrans" cxnId="{C3591828-82C9-4E39-B355-210D672F8DE9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AC4DB8EE-4E0C-4550-AC61-55E573FDAF71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试卷名称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267F6390-173A-4DA5-ACFC-2175CD5DD899}" type="parTrans" cxnId="{BD351BDC-44FA-4F9E-AC14-F491C3030E36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9D4C7D31-A8AC-4659-9F19-25161533C217}" type="sibTrans" cxnId="{BD351BDC-44FA-4F9E-AC14-F491C3030E36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332663E6-BCE1-406C-A996-00C399984E03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所属专业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05D68093-71D1-4226-B859-533DAB553631}" type="parTrans" cxnId="{68448F56-4528-4064-819B-E01FB9EEB7E8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56E971CC-87F4-47B2-9328-043FEB7E6312}" type="sibTrans" cxnId="{68448F56-4528-4064-819B-E01FB9EEB7E8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EC942C21-1BA1-4F2E-BA49-A2E3F34FD779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简介</a:t>
          </a:r>
          <a:r>
            <a: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&amp;</a:t>
          </a:r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缩略语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EBE50087-E520-4ECA-99BD-570A6A0F67FD}" type="parTrans" cxnId="{EC888CFF-7535-465B-B3E4-252EC447D9CA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6093D135-4EB1-4758-A185-BCEE731D0FC2}" type="sibTrans" cxnId="{EC888CFF-7535-465B-B3E4-252EC447D9CA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FC93618E-3463-42A9-94D5-75504808E840}">
      <dgm:prSet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考试时长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9D4A492F-8E2B-41BD-8E0F-9651EDBE0A74}" type="parTrans" cxnId="{B64EBBC4-AD9E-4049-B211-F4459086DDC9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74D9B714-28F5-4A63-A7FD-2207242F2470}" type="sibTrans" cxnId="{B64EBBC4-AD9E-4049-B211-F4459086DDC9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97C3690E-B862-48A7-9BFE-4E054C4FFC5F}">
      <dgm:prSet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总分</a:t>
          </a:r>
          <a:r>
            <a: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&amp;</a:t>
          </a:r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及格分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47BB8A6A-188E-4BC4-972A-CBBF78330CFB}" type="parTrans" cxnId="{ABAD4E5F-7F28-417D-B160-7698AAE39F8E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6E705605-3A90-4E04-850E-24E35234FEB8}" type="sibTrans" cxnId="{ABAD4E5F-7F28-417D-B160-7698AAE39F8E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1A32BAA2-6E0E-4C2E-BD8F-22473641A328}">
      <dgm:prSet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题型</a:t>
          </a:r>
          <a:r>
            <a: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&amp;</a:t>
          </a:r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占分比例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C918EB3E-060E-4AB6-92DB-0406F384556A}" type="parTrans" cxnId="{A776EC04-4A88-4367-A10B-FC77A2CD1BA5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2DE241F8-967B-4F05-9329-9C2C9ABCF6DD}" type="sibTrans" cxnId="{A776EC04-4A88-4367-A10B-FC77A2CD1BA5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656E34D2-27DC-4C45-A929-6212EB5263C5}" type="pres">
      <dgm:prSet presAssocID="{491086A0-D859-419A-95DC-1F80A6D35F5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90994F1-A1F2-4E6B-8D43-692263B859A7}" type="pres">
      <dgm:prSet presAssocID="{491086A0-D859-419A-95DC-1F80A6D35F5D}" presName="Name1" presStyleCnt="0"/>
      <dgm:spPr/>
    </dgm:pt>
    <dgm:pt modelId="{5A1D9466-E2DF-4131-A558-5BDBA1E6E241}" type="pres">
      <dgm:prSet presAssocID="{D94AF150-D1A1-4AF0-910B-6C1FC470D723}" presName="picture_1" presStyleCnt="0"/>
      <dgm:spPr/>
    </dgm:pt>
    <dgm:pt modelId="{8721913E-5D0B-40F8-B9EF-DD40108CA941}" type="pres">
      <dgm:prSet presAssocID="{D94AF150-D1A1-4AF0-910B-6C1FC470D723}" presName="pictureRepeatNode" presStyleLbl="alignImgPlace1" presStyleIdx="0" presStyleCnt="7"/>
      <dgm:spPr/>
      <dgm:t>
        <a:bodyPr/>
        <a:lstStyle/>
        <a:p>
          <a:endParaRPr lang="zh-CN" altLang="en-US"/>
        </a:p>
      </dgm:t>
    </dgm:pt>
    <dgm:pt modelId="{748CD3CA-20F5-4553-A4B3-FB7679DDD9FA}" type="pres">
      <dgm:prSet presAssocID="{2C18EF43-A68D-41A7-BDEC-6C7EC09F86CB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CB46D6-9F53-4320-867F-08E6968982B6}" type="pres">
      <dgm:prSet presAssocID="{9D4C7D31-A8AC-4659-9F19-25161533C217}" presName="picture_2" presStyleCnt="0"/>
      <dgm:spPr/>
    </dgm:pt>
    <dgm:pt modelId="{6386F30B-D5BE-41DA-B93D-788AD8F2B713}" type="pres">
      <dgm:prSet presAssocID="{9D4C7D31-A8AC-4659-9F19-25161533C217}" presName="pictureRepeatNode" presStyleLbl="alignImgPlace1" presStyleIdx="1" presStyleCnt="7"/>
      <dgm:spPr/>
      <dgm:t>
        <a:bodyPr/>
        <a:lstStyle/>
        <a:p>
          <a:endParaRPr lang="zh-CN" altLang="en-US"/>
        </a:p>
      </dgm:t>
    </dgm:pt>
    <dgm:pt modelId="{F588F04E-C880-4E14-8B5D-CC5B3ECA1BE5}" type="pres">
      <dgm:prSet presAssocID="{AC4DB8EE-4E0C-4550-AC61-55E573FDAF71}" presName="line_2" presStyleLbl="parChTrans1D1" presStyleIdx="0" presStyleCnt="6"/>
      <dgm:spPr/>
    </dgm:pt>
    <dgm:pt modelId="{F9196211-7610-48EF-A646-A00702508B70}" type="pres">
      <dgm:prSet presAssocID="{AC4DB8EE-4E0C-4550-AC61-55E573FDAF71}" presName="textparent_2" presStyleLbl="node1" presStyleIdx="0" presStyleCnt="0"/>
      <dgm:spPr/>
    </dgm:pt>
    <dgm:pt modelId="{7A4B8B72-D390-4A0A-84EA-5D2C2A8A40E2}" type="pres">
      <dgm:prSet presAssocID="{AC4DB8EE-4E0C-4550-AC61-55E573FDAF71}" presName="text_2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79D8F5-3525-4B70-8D2A-7F5AB7EF7003}" type="pres">
      <dgm:prSet presAssocID="{56E971CC-87F4-47B2-9328-043FEB7E6312}" presName="picture_3" presStyleCnt="0"/>
      <dgm:spPr/>
    </dgm:pt>
    <dgm:pt modelId="{70D03A6B-FB9C-4715-B2BD-7E6F1A647BEF}" type="pres">
      <dgm:prSet presAssocID="{56E971CC-87F4-47B2-9328-043FEB7E6312}" presName="pictureRepeatNode" presStyleLbl="alignImgPlace1" presStyleIdx="2" presStyleCnt="7"/>
      <dgm:spPr/>
      <dgm:t>
        <a:bodyPr/>
        <a:lstStyle/>
        <a:p>
          <a:endParaRPr lang="zh-CN" altLang="en-US"/>
        </a:p>
      </dgm:t>
    </dgm:pt>
    <dgm:pt modelId="{0F077CA0-A989-48B2-87F6-287D7446ACD8}" type="pres">
      <dgm:prSet presAssocID="{332663E6-BCE1-406C-A996-00C399984E03}" presName="line_3" presStyleLbl="parChTrans1D1" presStyleIdx="1" presStyleCnt="6"/>
      <dgm:spPr/>
    </dgm:pt>
    <dgm:pt modelId="{864162D4-8651-48D1-A20E-C348ED429647}" type="pres">
      <dgm:prSet presAssocID="{332663E6-BCE1-406C-A996-00C399984E03}" presName="textparent_3" presStyleLbl="node1" presStyleIdx="0" presStyleCnt="0"/>
      <dgm:spPr/>
    </dgm:pt>
    <dgm:pt modelId="{88F811A3-D4EF-48A6-8FA4-78C9D77611E2}" type="pres">
      <dgm:prSet presAssocID="{332663E6-BCE1-406C-A996-00C399984E03}" presName="text_3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B3901A-4519-448A-8278-131C53A32F26}" type="pres">
      <dgm:prSet presAssocID="{74D9B714-28F5-4A63-A7FD-2207242F2470}" presName="picture_4" presStyleCnt="0"/>
      <dgm:spPr/>
    </dgm:pt>
    <dgm:pt modelId="{9A8595E9-C0A9-46B6-B8B7-E378A0E59711}" type="pres">
      <dgm:prSet presAssocID="{74D9B714-28F5-4A63-A7FD-2207242F2470}" presName="pictureRepeatNode" presStyleLbl="alignImgPlace1" presStyleIdx="3" presStyleCnt="7"/>
      <dgm:spPr/>
      <dgm:t>
        <a:bodyPr/>
        <a:lstStyle/>
        <a:p>
          <a:endParaRPr lang="zh-CN" altLang="en-US"/>
        </a:p>
      </dgm:t>
    </dgm:pt>
    <dgm:pt modelId="{9D3E0E03-957D-4957-82FB-87D8B8452F43}" type="pres">
      <dgm:prSet presAssocID="{FC93618E-3463-42A9-94D5-75504808E840}" presName="line_4" presStyleLbl="parChTrans1D1" presStyleIdx="2" presStyleCnt="6"/>
      <dgm:spPr/>
    </dgm:pt>
    <dgm:pt modelId="{2E91E3E8-7ECE-499C-BA72-902D4B83F781}" type="pres">
      <dgm:prSet presAssocID="{FC93618E-3463-42A9-94D5-75504808E840}" presName="textparent_4" presStyleLbl="node1" presStyleIdx="0" presStyleCnt="0"/>
      <dgm:spPr/>
    </dgm:pt>
    <dgm:pt modelId="{B3A6EF81-B93A-445D-B45A-1C2A77C97224}" type="pres">
      <dgm:prSet presAssocID="{FC93618E-3463-42A9-94D5-75504808E840}" presName="text_4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70A3F4-DE8B-4997-934F-0DD0BD2954BB}" type="pres">
      <dgm:prSet presAssocID="{6E705605-3A90-4E04-850E-24E35234FEB8}" presName="picture_5" presStyleCnt="0"/>
      <dgm:spPr/>
    </dgm:pt>
    <dgm:pt modelId="{49AC2DD0-14EF-4F8A-A2A6-42EF582A78AC}" type="pres">
      <dgm:prSet presAssocID="{6E705605-3A90-4E04-850E-24E35234FEB8}" presName="pictureRepeatNode" presStyleLbl="alignImgPlace1" presStyleIdx="4" presStyleCnt="7"/>
      <dgm:spPr/>
      <dgm:t>
        <a:bodyPr/>
        <a:lstStyle/>
        <a:p>
          <a:endParaRPr lang="zh-CN" altLang="en-US"/>
        </a:p>
      </dgm:t>
    </dgm:pt>
    <dgm:pt modelId="{84DD0C8D-04D2-4C97-89D5-301DD3D7113C}" type="pres">
      <dgm:prSet presAssocID="{97C3690E-B862-48A7-9BFE-4E054C4FFC5F}" presName="line_5" presStyleLbl="parChTrans1D1" presStyleIdx="3" presStyleCnt="6"/>
      <dgm:spPr/>
    </dgm:pt>
    <dgm:pt modelId="{E67D24F5-6883-4415-96BC-9066C6D249DC}" type="pres">
      <dgm:prSet presAssocID="{97C3690E-B862-48A7-9BFE-4E054C4FFC5F}" presName="textparent_5" presStyleLbl="node1" presStyleIdx="0" presStyleCnt="0"/>
      <dgm:spPr/>
    </dgm:pt>
    <dgm:pt modelId="{8C1E0F96-2E17-4B07-969F-D36E518F8A2D}" type="pres">
      <dgm:prSet presAssocID="{97C3690E-B862-48A7-9BFE-4E054C4FFC5F}" presName="text_5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66E6CC-88DC-40FA-BCE4-C1FE870B8A6F}" type="pres">
      <dgm:prSet presAssocID="{2DE241F8-967B-4F05-9329-9C2C9ABCF6DD}" presName="picture_6" presStyleCnt="0"/>
      <dgm:spPr/>
    </dgm:pt>
    <dgm:pt modelId="{EA337194-C2EB-4FDA-8098-6A777B07C9A5}" type="pres">
      <dgm:prSet presAssocID="{2DE241F8-967B-4F05-9329-9C2C9ABCF6DD}" presName="pictureRepeatNode" presStyleLbl="alignImgPlace1" presStyleIdx="5" presStyleCnt="7"/>
      <dgm:spPr/>
      <dgm:t>
        <a:bodyPr/>
        <a:lstStyle/>
        <a:p>
          <a:endParaRPr lang="zh-CN" altLang="en-US"/>
        </a:p>
      </dgm:t>
    </dgm:pt>
    <dgm:pt modelId="{33F5EBEC-1006-4B87-80B3-676F62F58F79}" type="pres">
      <dgm:prSet presAssocID="{1A32BAA2-6E0E-4C2E-BD8F-22473641A328}" presName="line_6" presStyleLbl="parChTrans1D1" presStyleIdx="4" presStyleCnt="6"/>
      <dgm:spPr/>
    </dgm:pt>
    <dgm:pt modelId="{5A2A9A2A-BD8C-4CDE-BC5B-6739A0584AF1}" type="pres">
      <dgm:prSet presAssocID="{1A32BAA2-6E0E-4C2E-BD8F-22473641A328}" presName="textparent_6" presStyleLbl="node1" presStyleIdx="0" presStyleCnt="0"/>
      <dgm:spPr/>
    </dgm:pt>
    <dgm:pt modelId="{E649B44B-426A-4F4D-817F-4215846EACF9}" type="pres">
      <dgm:prSet presAssocID="{1A32BAA2-6E0E-4C2E-BD8F-22473641A328}" presName="text_6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A4099D-DADD-4744-9A1D-81D35AA918DF}" type="pres">
      <dgm:prSet presAssocID="{6093D135-4EB1-4758-A185-BCEE731D0FC2}" presName="picture_7" presStyleCnt="0"/>
      <dgm:spPr/>
    </dgm:pt>
    <dgm:pt modelId="{C01C49F6-E73B-44DF-8290-1DB3ED543FF7}" type="pres">
      <dgm:prSet presAssocID="{6093D135-4EB1-4758-A185-BCEE731D0FC2}" presName="pictureRepeatNode" presStyleLbl="alignImgPlace1" presStyleIdx="6" presStyleCnt="7"/>
      <dgm:spPr/>
      <dgm:t>
        <a:bodyPr/>
        <a:lstStyle/>
        <a:p>
          <a:endParaRPr lang="zh-CN" altLang="en-US"/>
        </a:p>
      </dgm:t>
    </dgm:pt>
    <dgm:pt modelId="{51A9596C-3403-4F51-A4B9-43144F0E679A}" type="pres">
      <dgm:prSet presAssocID="{EC942C21-1BA1-4F2E-BA49-A2E3F34FD779}" presName="line_7" presStyleLbl="parChTrans1D1" presStyleIdx="5" presStyleCnt="6"/>
      <dgm:spPr/>
    </dgm:pt>
    <dgm:pt modelId="{55863029-AD04-4EF8-A61C-3C9C451236AB}" type="pres">
      <dgm:prSet presAssocID="{EC942C21-1BA1-4F2E-BA49-A2E3F34FD779}" presName="textparent_7" presStyleLbl="node1" presStyleIdx="0" presStyleCnt="0"/>
      <dgm:spPr/>
    </dgm:pt>
    <dgm:pt modelId="{C93973B8-DA0B-42F5-A062-FC07531F70CF}" type="pres">
      <dgm:prSet presAssocID="{EC942C21-1BA1-4F2E-BA49-A2E3F34FD779}" presName="text_7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75B4BD2-F824-4482-B470-8FC2E41A3EBB}" type="presOf" srcId="{AC4DB8EE-4E0C-4550-AC61-55E573FDAF71}" destId="{7A4B8B72-D390-4A0A-84EA-5D2C2A8A40E2}" srcOrd="0" destOrd="0" presId="urn:microsoft.com/office/officeart/2008/layout/CircularPictureCallout"/>
    <dgm:cxn modelId="{BD351BDC-44FA-4F9E-AC14-F491C3030E36}" srcId="{491086A0-D859-419A-95DC-1F80A6D35F5D}" destId="{AC4DB8EE-4E0C-4550-AC61-55E573FDAF71}" srcOrd="1" destOrd="0" parTransId="{267F6390-173A-4DA5-ACFC-2175CD5DD899}" sibTransId="{9D4C7D31-A8AC-4659-9F19-25161533C217}"/>
    <dgm:cxn modelId="{F4EE6834-7EDD-48EA-9296-C28A2F6DEB0C}" type="presOf" srcId="{9D4C7D31-A8AC-4659-9F19-25161533C217}" destId="{6386F30B-D5BE-41DA-B93D-788AD8F2B713}" srcOrd="0" destOrd="0" presId="urn:microsoft.com/office/officeart/2008/layout/CircularPictureCallout"/>
    <dgm:cxn modelId="{FB319BDE-502A-4384-ABA1-8836B3D708A7}" type="presOf" srcId="{1A32BAA2-6E0E-4C2E-BD8F-22473641A328}" destId="{E649B44B-426A-4F4D-817F-4215846EACF9}" srcOrd="0" destOrd="0" presId="urn:microsoft.com/office/officeart/2008/layout/CircularPictureCallout"/>
    <dgm:cxn modelId="{C3591828-82C9-4E39-B355-210D672F8DE9}" srcId="{491086A0-D859-419A-95DC-1F80A6D35F5D}" destId="{2C18EF43-A68D-41A7-BDEC-6C7EC09F86CB}" srcOrd="0" destOrd="0" parTransId="{12D7899D-43BB-4F20-82C7-6D111A43F955}" sibTransId="{D94AF150-D1A1-4AF0-910B-6C1FC470D723}"/>
    <dgm:cxn modelId="{DC2E0837-CBE4-4276-BDED-01B856D8DC5B}" type="presOf" srcId="{332663E6-BCE1-406C-A996-00C399984E03}" destId="{88F811A3-D4EF-48A6-8FA4-78C9D77611E2}" srcOrd="0" destOrd="0" presId="urn:microsoft.com/office/officeart/2008/layout/CircularPictureCallout"/>
    <dgm:cxn modelId="{C3F67B0C-84FF-4A46-8402-69CF568259C7}" type="presOf" srcId="{EC942C21-1BA1-4F2E-BA49-A2E3F34FD779}" destId="{C93973B8-DA0B-42F5-A062-FC07531F70CF}" srcOrd="0" destOrd="0" presId="urn:microsoft.com/office/officeart/2008/layout/CircularPictureCallout"/>
    <dgm:cxn modelId="{A776EC04-4A88-4367-A10B-FC77A2CD1BA5}" srcId="{491086A0-D859-419A-95DC-1F80A6D35F5D}" destId="{1A32BAA2-6E0E-4C2E-BD8F-22473641A328}" srcOrd="5" destOrd="0" parTransId="{C918EB3E-060E-4AB6-92DB-0406F384556A}" sibTransId="{2DE241F8-967B-4F05-9329-9C2C9ABCF6DD}"/>
    <dgm:cxn modelId="{7155ACEC-AB7D-4C64-9E3F-8134A947AA67}" type="presOf" srcId="{6093D135-4EB1-4758-A185-BCEE731D0FC2}" destId="{C01C49F6-E73B-44DF-8290-1DB3ED543FF7}" srcOrd="0" destOrd="0" presId="urn:microsoft.com/office/officeart/2008/layout/CircularPictureCallout"/>
    <dgm:cxn modelId="{33B7C2FB-FA1A-4E6F-94CB-991BAFF8BB5C}" type="presOf" srcId="{491086A0-D859-419A-95DC-1F80A6D35F5D}" destId="{656E34D2-27DC-4C45-A929-6212EB5263C5}" srcOrd="0" destOrd="0" presId="urn:microsoft.com/office/officeart/2008/layout/CircularPictureCallout"/>
    <dgm:cxn modelId="{DDF7E4EF-BA9E-4BE5-BB71-0E675A171B79}" type="presOf" srcId="{2DE241F8-967B-4F05-9329-9C2C9ABCF6DD}" destId="{EA337194-C2EB-4FDA-8098-6A777B07C9A5}" srcOrd="0" destOrd="0" presId="urn:microsoft.com/office/officeart/2008/layout/CircularPictureCallout"/>
    <dgm:cxn modelId="{7203A5A5-C583-47CE-A81D-282223BA3ECF}" type="presOf" srcId="{6E705605-3A90-4E04-850E-24E35234FEB8}" destId="{49AC2DD0-14EF-4F8A-A2A6-42EF582A78AC}" srcOrd="0" destOrd="0" presId="urn:microsoft.com/office/officeart/2008/layout/CircularPictureCallout"/>
    <dgm:cxn modelId="{4B1AA12F-E139-4B6A-BDB7-5E4032A524DC}" type="presOf" srcId="{FC93618E-3463-42A9-94D5-75504808E840}" destId="{B3A6EF81-B93A-445D-B45A-1C2A77C97224}" srcOrd="0" destOrd="0" presId="urn:microsoft.com/office/officeart/2008/layout/CircularPictureCallout"/>
    <dgm:cxn modelId="{ABAD4E5F-7F28-417D-B160-7698AAE39F8E}" srcId="{491086A0-D859-419A-95DC-1F80A6D35F5D}" destId="{97C3690E-B862-48A7-9BFE-4E054C4FFC5F}" srcOrd="4" destOrd="0" parTransId="{47BB8A6A-188E-4BC4-972A-CBBF78330CFB}" sibTransId="{6E705605-3A90-4E04-850E-24E35234FEB8}"/>
    <dgm:cxn modelId="{B7706672-7D40-45B5-8B5D-EB510822C928}" type="presOf" srcId="{56E971CC-87F4-47B2-9328-043FEB7E6312}" destId="{70D03A6B-FB9C-4715-B2BD-7E6F1A647BEF}" srcOrd="0" destOrd="0" presId="urn:microsoft.com/office/officeart/2008/layout/CircularPictureCallout"/>
    <dgm:cxn modelId="{68448F56-4528-4064-819B-E01FB9EEB7E8}" srcId="{491086A0-D859-419A-95DC-1F80A6D35F5D}" destId="{332663E6-BCE1-406C-A996-00C399984E03}" srcOrd="2" destOrd="0" parTransId="{05D68093-71D1-4226-B859-533DAB553631}" sibTransId="{56E971CC-87F4-47B2-9328-043FEB7E6312}"/>
    <dgm:cxn modelId="{D854C402-3408-43CB-8AE2-D85023A28F9B}" type="presOf" srcId="{97C3690E-B862-48A7-9BFE-4E054C4FFC5F}" destId="{8C1E0F96-2E17-4B07-969F-D36E518F8A2D}" srcOrd="0" destOrd="0" presId="urn:microsoft.com/office/officeart/2008/layout/CircularPictureCallout"/>
    <dgm:cxn modelId="{F2B70A5D-98E5-41C5-8569-3ECF2383626C}" type="presOf" srcId="{2C18EF43-A68D-41A7-BDEC-6C7EC09F86CB}" destId="{748CD3CA-20F5-4553-A4B3-FB7679DDD9FA}" srcOrd="0" destOrd="0" presId="urn:microsoft.com/office/officeart/2008/layout/CircularPictureCallout"/>
    <dgm:cxn modelId="{E3C20054-68E9-4593-89DB-23C882646333}" type="presOf" srcId="{74D9B714-28F5-4A63-A7FD-2207242F2470}" destId="{9A8595E9-C0A9-46B6-B8B7-E378A0E59711}" srcOrd="0" destOrd="0" presId="urn:microsoft.com/office/officeart/2008/layout/CircularPictureCallout"/>
    <dgm:cxn modelId="{EC888CFF-7535-465B-B3E4-252EC447D9CA}" srcId="{491086A0-D859-419A-95DC-1F80A6D35F5D}" destId="{EC942C21-1BA1-4F2E-BA49-A2E3F34FD779}" srcOrd="6" destOrd="0" parTransId="{EBE50087-E520-4ECA-99BD-570A6A0F67FD}" sibTransId="{6093D135-4EB1-4758-A185-BCEE731D0FC2}"/>
    <dgm:cxn modelId="{82159602-78E9-49AF-AF63-644B8A7CC34C}" type="presOf" srcId="{D94AF150-D1A1-4AF0-910B-6C1FC470D723}" destId="{8721913E-5D0B-40F8-B9EF-DD40108CA941}" srcOrd="0" destOrd="0" presId="urn:microsoft.com/office/officeart/2008/layout/CircularPictureCallout"/>
    <dgm:cxn modelId="{B64EBBC4-AD9E-4049-B211-F4459086DDC9}" srcId="{491086A0-D859-419A-95DC-1F80A6D35F5D}" destId="{FC93618E-3463-42A9-94D5-75504808E840}" srcOrd="3" destOrd="0" parTransId="{9D4A492F-8E2B-41BD-8E0F-9651EDBE0A74}" sibTransId="{74D9B714-28F5-4A63-A7FD-2207242F2470}"/>
    <dgm:cxn modelId="{6CAA6921-D687-46F9-BDD5-D568DE68E682}" type="presParOf" srcId="{656E34D2-27DC-4C45-A929-6212EB5263C5}" destId="{790994F1-A1F2-4E6B-8D43-692263B859A7}" srcOrd="0" destOrd="0" presId="urn:microsoft.com/office/officeart/2008/layout/CircularPictureCallout"/>
    <dgm:cxn modelId="{D7DDAF41-BE65-48C6-A690-4B1C685CB0A7}" type="presParOf" srcId="{790994F1-A1F2-4E6B-8D43-692263B859A7}" destId="{5A1D9466-E2DF-4131-A558-5BDBA1E6E241}" srcOrd="0" destOrd="0" presId="urn:microsoft.com/office/officeart/2008/layout/CircularPictureCallout"/>
    <dgm:cxn modelId="{091DC059-B9A8-491D-BA3C-97CF32B66330}" type="presParOf" srcId="{5A1D9466-E2DF-4131-A558-5BDBA1E6E241}" destId="{8721913E-5D0B-40F8-B9EF-DD40108CA941}" srcOrd="0" destOrd="0" presId="urn:microsoft.com/office/officeart/2008/layout/CircularPictureCallout"/>
    <dgm:cxn modelId="{C5048713-2CF3-4A5A-BB3B-86D3B169D6B6}" type="presParOf" srcId="{790994F1-A1F2-4E6B-8D43-692263B859A7}" destId="{748CD3CA-20F5-4553-A4B3-FB7679DDD9FA}" srcOrd="1" destOrd="0" presId="urn:microsoft.com/office/officeart/2008/layout/CircularPictureCallout"/>
    <dgm:cxn modelId="{9BAD93B7-BE68-43F4-A5DB-0AAFEB3E5DFC}" type="presParOf" srcId="{790994F1-A1F2-4E6B-8D43-692263B859A7}" destId="{EFCB46D6-9F53-4320-867F-08E6968982B6}" srcOrd="2" destOrd="0" presId="urn:microsoft.com/office/officeart/2008/layout/CircularPictureCallout"/>
    <dgm:cxn modelId="{BC092159-6E76-4442-857B-14BC628C1F14}" type="presParOf" srcId="{EFCB46D6-9F53-4320-867F-08E6968982B6}" destId="{6386F30B-D5BE-41DA-B93D-788AD8F2B713}" srcOrd="0" destOrd="0" presId="urn:microsoft.com/office/officeart/2008/layout/CircularPictureCallout"/>
    <dgm:cxn modelId="{0475E6B3-2BE6-4D21-9649-F44D7B6E4C69}" type="presParOf" srcId="{790994F1-A1F2-4E6B-8D43-692263B859A7}" destId="{F588F04E-C880-4E14-8B5D-CC5B3ECA1BE5}" srcOrd="3" destOrd="0" presId="urn:microsoft.com/office/officeart/2008/layout/CircularPictureCallout"/>
    <dgm:cxn modelId="{72B91D25-CD04-43CA-B6B4-632A7EBC5B82}" type="presParOf" srcId="{790994F1-A1F2-4E6B-8D43-692263B859A7}" destId="{F9196211-7610-48EF-A646-A00702508B70}" srcOrd="4" destOrd="0" presId="urn:microsoft.com/office/officeart/2008/layout/CircularPictureCallout"/>
    <dgm:cxn modelId="{78C30C9A-16C2-4F9A-BA90-11A91F370D04}" type="presParOf" srcId="{F9196211-7610-48EF-A646-A00702508B70}" destId="{7A4B8B72-D390-4A0A-84EA-5D2C2A8A40E2}" srcOrd="0" destOrd="0" presId="urn:microsoft.com/office/officeart/2008/layout/CircularPictureCallout"/>
    <dgm:cxn modelId="{CECCC05B-E0F2-4EBD-BDA9-142448421DB4}" type="presParOf" srcId="{790994F1-A1F2-4E6B-8D43-692263B859A7}" destId="{FA79D8F5-3525-4B70-8D2A-7F5AB7EF7003}" srcOrd="5" destOrd="0" presId="urn:microsoft.com/office/officeart/2008/layout/CircularPictureCallout"/>
    <dgm:cxn modelId="{16C3D62C-2BC8-4790-9AAE-53C6908F9DD9}" type="presParOf" srcId="{FA79D8F5-3525-4B70-8D2A-7F5AB7EF7003}" destId="{70D03A6B-FB9C-4715-B2BD-7E6F1A647BEF}" srcOrd="0" destOrd="0" presId="urn:microsoft.com/office/officeart/2008/layout/CircularPictureCallout"/>
    <dgm:cxn modelId="{D399275D-E56A-47DA-9E5A-8FA10EDF618B}" type="presParOf" srcId="{790994F1-A1F2-4E6B-8D43-692263B859A7}" destId="{0F077CA0-A989-48B2-87F6-287D7446ACD8}" srcOrd="6" destOrd="0" presId="urn:microsoft.com/office/officeart/2008/layout/CircularPictureCallout"/>
    <dgm:cxn modelId="{9DF9D040-F699-4B55-944A-7C07CC686EDE}" type="presParOf" srcId="{790994F1-A1F2-4E6B-8D43-692263B859A7}" destId="{864162D4-8651-48D1-A20E-C348ED429647}" srcOrd="7" destOrd="0" presId="urn:microsoft.com/office/officeart/2008/layout/CircularPictureCallout"/>
    <dgm:cxn modelId="{071F8882-A5A9-495B-AAE0-0027F2A6E322}" type="presParOf" srcId="{864162D4-8651-48D1-A20E-C348ED429647}" destId="{88F811A3-D4EF-48A6-8FA4-78C9D77611E2}" srcOrd="0" destOrd="0" presId="urn:microsoft.com/office/officeart/2008/layout/CircularPictureCallout"/>
    <dgm:cxn modelId="{CA152066-A8B6-4398-93B8-008573C20F70}" type="presParOf" srcId="{790994F1-A1F2-4E6B-8D43-692263B859A7}" destId="{CEB3901A-4519-448A-8278-131C53A32F26}" srcOrd="8" destOrd="0" presId="urn:microsoft.com/office/officeart/2008/layout/CircularPictureCallout"/>
    <dgm:cxn modelId="{0677B199-A5DC-4DBE-9541-7071DAA2C980}" type="presParOf" srcId="{CEB3901A-4519-448A-8278-131C53A32F26}" destId="{9A8595E9-C0A9-46B6-B8B7-E378A0E59711}" srcOrd="0" destOrd="0" presId="urn:microsoft.com/office/officeart/2008/layout/CircularPictureCallout"/>
    <dgm:cxn modelId="{86E5511F-A149-4433-A677-44FF72D23ACA}" type="presParOf" srcId="{790994F1-A1F2-4E6B-8D43-692263B859A7}" destId="{9D3E0E03-957D-4957-82FB-87D8B8452F43}" srcOrd="9" destOrd="0" presId="urn:microsoft.com/office/officeart/2008/layout/CircularPictureCallout"/>
    <dgm:cxn modelId="{2F8A6AA5-10D2-409D-9BCE-BB479AD52377}" type="presParOf" srcId="{790994F1-A1F2-4E6B-8D43-692263B859A7}" destId="{2E91E3E8-7ECE-499C-BA72-902D4B83F781}" srcOrd="10" destOrd="0" presId="urn:microsoft.com/office/officeart/2008/layout/CircularPictureCallout"/>
    <dgm:cxn modelId="{C998432F-C09F-45AC-AE58-DC2B0F4EEE7D}" type="presParOf" srcId="{2E91E3E8-7ECE-499C-BA72-902D4B83F781}" destId="{B3A6EF81-B93A-445D-B45A-1C2A77C97224}" srcOrd="0" destOrd="0" presId="urn:microsoft.com/office/officeart/2008/layout/CircularPictureCallout"/>
    <dgm:cxn modelId="{7479CBF4-B071-4241-901B-78F03E456A03}" type="presParOf" srcId="{790994F1-A1F2-4E6B-8D43-692263B859A7}" destId="{8470A3F4-DE8B-4997-934F-0DD0BD2954BB}" srcOrd="11" destOrd="0" presId="urn:microsoft.com/office/officeart/2008/layout/CircularPictureCallout"/>
    <dgm:cxn modelId="{32C4CB22-9B7C-45DC-AABC-C2BF353062EC}" type="presParOf" srcId="{8470A3F4-DE8B-4997-934F-0DD0BD2954BB}" destId="{49AC2DD0-14EF-4F8A-A2A6-42EF582A78AC}" srcOrd="0" destOrd="0" presId="urn:microsoft.com/office/officeart/2008/layout/CircularPictureCallout"/>
    <dgm:cxn modelId="{DB86AF83-2E22-4504-B0EA-4E4E2D28B133}" type="presParOf" srcId="{790994F1-A1F2-4E6B-8D43-692263B859A7}" destId="{84DD0C8D-04D2-4C97-89D5-301DD3D7113C}" srcOrd="12" destOrd="0" presId="urn:microsoft.com/office/officeart/2008/layout/CircularPictureCallout"/>
    <dgm:cxn modelId="{9E3E21F8-50F5-460C-A44A-CDA99C7C04F8}" type="presParOf" srcId="{790994F1-A1F2-4E6B-8D43-692263B859A7}" destId="{E67D24F5-6883-4415-96BC-9066C6D249DC}" srcOrd="13" destOrd="0" presId="urn:microsoft.com/office/officeart/2008/layout/CircularPictureCallout"/>
    <dgm:cxn modelId="{25D0B982-2BA1-4D30-B297-A7A6547FDE66}" type="presParOf" srcId="{E67D24F5-6883-4415-96BC-9066C6D249DC}" destId="{8C1E0F96-2E17-4B07-969F-D36E518F8A2D}" srcOrd="0" destOrd="0" presId="urn:microsoft.com/office/officeart/2008/layout/CircularPictureCallout"/>
    <dgm:cxn modelId="{E417BC9E-B2F3-46AA-93DD-A4600843EB4D}" type="presParOf" srcId="{790994F1-A1F2-4E6B-8D43-692263B859A7}" destId="{0766E6CC-88DC-40FA-BCE4-C1FE870B8A6F}" srcOrd="14" destOrd="0" presId="urn:microsoft.com/office/officeart/2008/layout/CircularPictureCallout"/>
    <dgm:cxn modelId="{0F9FB2CC-CA8B-475C-8FF8-6E099CB21801}" type="presParOf" srcId="{0766E6CC-88DC-40FA-BCE4-C1FE870B8A6F}" destId="{EA337194-C2EB-4FDA-8098-6A777B07C9A5}" srcOrd="0" destOrd="0" presId="urn:microsoft.com/office/officeart/2008/layout/CircularPictureCallout"/>
    <dgm:cxn modelId="{11E6C617-C681-4D05-A2D3-F31D386B1357}" type="presParOf" srcId="{790994F1-A1F2-4E6B-8D43-692263B859A7}" destId="{33F5EBEC-1006-4B87-80B3-676F62F58F79}" srcOrd="15" destOrd="0" presId="urn:microsoft.com/office/officeart/2008/layout/CircularPictureCallout"/>
    <dgm:cxn modelId="{70147654-60FD-4EC8-AD5D-8565990788F6}" type="presParOf" srcId="{790994F1-A1F2-4E6B-8D43-692263B859A7}" destId="{5A2A9A2A-BD8C-4CDE-BC5B-6739A0584AF1}" srcOrd="16" destOrd="0" presId="urn:microsoft.com/office/officeart/2008/layout/CircularPictureCallout"/>
    <dgm:cxn modelId="{B0C0E097-711F-4EF8-8840-23C542617E02}" type="presParOf" srcId="{5A2A9A2A-BD8C-4CDE-BC5B-6739A0584AF1}" destId="{E649B44B-426A-4F4D-817F-4215846EACF9}" srcOrd="0" destOrd="0" presId="urn:microsoft.com/office/officeart/2008/layout/CircularPictureCallout"/>
    <dgm:cxn modelId="{1E7335C9-0F59-4184-A7F2-5D340D352324}" type="presParOf" srcId="{790994F1-A1F2-4E6B-8D43-692263B859A7}" destId="{39A4099D-DADD-4744-9A1D-81D35AA918DF}" srcOrd="17" destOrd="0" presId="urn:microsoft.com/office/officeart/2008/layout/CircularPictureCallout"/>
    <dgm:cxn modelId="{610CA886-CE7C-4B63-B1DC-BDC2C58F8087}" type="presParOf" srcId="{39A4099D-DADD-4744-9A1D-81D35AA918DF}" destId="{C01C49F6-E73B-44DF-8290-1DB3ED543FF7}" srcOrd="0" destOrd="0" presId="urn:microsoft.com/office/officeart/2008/layout/CircularPictureCallout"/>
    <dgm:cxn modelId="{64085B3F-7022-471F-A1C2-99D0CE19051F}" type="presParOf" srcId="{790994F1-A1F2-4E6B-8D43-692263B859A7}" destId="{51A9596C-3403-4F51-A4B9-43144F0E679A}" srcOrd="18" destOrd="0" presId="urn:microsoft.com/office/officeart/2008/layout/CircularPictureCallout"/>
    <dgm:cxn modelId="{01F841B6-15EB-4930-817D-75C41E15CB5C}" type="presParOf" srcId="{790994F1-A1F2-4E6B-8D43-692263B859A7}" destId="{55863029-AD04-4EF8-A61C-3C9C451236AB}" srcOrd="19" destOrd="0" presId="urn:microsoft.com/office/officeart/2008/layout/CircularPictureCallout"/>
    <dgm:cxn modelId="{E3E5DF87-2343-4562-85F0-B463E44627C7}" type="presParOf" srcId="{55863029-AD04-4EF8-A61C-3C9C451236AB}" destId="{C93973B8-DA0B-42F5-A062-FC07531F70CF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D7C5E69-95EC-47AD-A12D-0AEBE2A61EA7}" type="doc">
      <dgm:prSet loTypeId="urn:microsoft.com/office/officeart/2008/layout/CircularPictureCallout" loCatId="pictur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EBE0BAC-593E-43DA-A057-2612863108C5}">
      <dgm:prSet phldrT="[文本]"/>
      <dgm:spPr/>
      <dgm:t>
        <a:bodyPr/>
        <a:lstStyle/>
        <a:p>
          <a:r>
            <a: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 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8AED2DFB-CAF0-4CEF-8355-2C13DE75CF58}" type="parTrans" cxnId="{5FABE43C-9B44-443A-9698-73EBFC6102B7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AF6AC5F7-E949-40FB-9823-20A1CB08FBF4}" type="sibTrans" cxnId="{5FABE43C-9B44-443A-9698-73EBFC6102B7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FC64C063-50E8-4A21-911F-D422FECE15F9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考试主题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00B634B1-D7A0-422F-A5BB-B426351353D8}" type="parTrans" cxnId="{FB9B61DB-80BB-4392-B0E9-AE71C9497613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1CCEFC18-7F6F-4D80-90DE-8BB2DB782F29}" type="sibTrans" cxnId="{FB9B61DB-80BB-4392-B0E9-AE71C9497613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56097472-6128-49F8-9770-A4483A88AAFC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考试简介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E5BB41BF-2546-4907-94BB-5B872D5A5B65}" type="parTrans" cxnId="{52E5E090-9FAE-4043-81AE-C8A85FCE087D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73ED630C-C558-4AF7-B045-50E2683743BF}" type="sibTrans" cxnId="{52E5E090-9FAE-4043-81AE-C8A85FCE087D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A1ED0E32-F8D6-4763-A14B-85E0A013B480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参考人员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6309116F-B027-49C2-9AB3-1916D979361E}" type="parTrans" cxnId="{F6C3A7DC-AC1F-4754-9759-15460AA2B6F0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1152CDE8-B621-45E2-8362-0E73B84B730B}" type="sibTrans" cxnId="{F6C3A7DC-AC1F-4754-9759-15460AA2B6F0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36A6D099-8580-48BE-8FA6-2525DD4A2FB0}">
      <dgm:prSet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场次设置 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D69E211A-1DBD-48F4-B00D-B452BEFFD955}" type="parTrans" cxnId="{FBD177AB-C178-438A-B3F0-C6556B34EFEC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3CE507E1-CC4D-441C-AAE8-1C6DBDCB8C86}" type="sibTrans" cxnId="{FBD177AB-C178-438A-B3F0-C6556B34EFEC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0E64FE51-6CA6-44DB-ACEA-7A1567A5447C}" type="pres">
      <dgm:prSet presAssocID="{2D7C5E69-95EC-47AD-A12D-0AEBE2A61EA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284A7E26-4E9B-473A-8F08-314B4B07D437}" type="pres">
      <dgm:prSet presAssocID="{2D7C5E69-95EC-47AD-A12D-0AEBE2A61EA7}" presName="Name1" presStyleCnt="0"/>
      <dgm:spPr/>
    </dgm:pt>
    <dgm:pt modelId="{D09C726F-336E-4339-9957-59C7BBCC145E}" type="pres">
      <dgm:prSet presAssocID="{AF6AC5F7-E949-40FB-9823-20A1CB08FBF4}" presName="picture_1" presStyleCnt="0"/>
      <dgm:spPr/>
    </dgm:pt>
    <dgm:pt modelId="{21149D13-6637-4682-9EDC-B3F4EB06D49B}" type="pres">
      <dgm:prSet presAssocID="{AF6AC5F7-E949-40FB-9823-20A1CB08FBF4}" presName="pictureRepeatNode" presStyleLbl="alignImgPlace1" presStyleIdx="0" presStyleCnt="5"/>
      <dgm:spPr/>
      <dgm:t>
        <a:bodyPr/>
        <a:lstStyle/>
        <a:p>
          <a:endParaRPr lang="zh-CN" altLang="en-US"/>
        </a:p>
      </dgm:t>
    </dgm:pt>
    <dgm:pt modelId="{0EDFE939-6A01-4FA2-AF68-203014789BF9}" type="pres">
      <dgm:prSet presAssocID="{4EBE0BAC-593E-43DA-A057-2612863108C5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8ADA33-AF57-4DBA-B6F7-32F27365390D}" type="pres">
      <dgm:prSet presAssocID="{1CCEFC18-7F6F-4D80-90DE-8BB2DB782F29}" presName="picture_2" presStyleCnt="0"/>
      <dgm:spPr/>
    </dgm:pt>
    <dgm:pt modelId="{A4231188-0348-4669-B50E-36A5CCE68464}" type="pres">
      <dgm:prSet presAssocID="{1CCEFC18-7F6F-4D80-90DE-8BB2DB782F29}" presName="pictureRepeatNode" presStyleLbl="alignImgPlace1" presStyleIdx="1" presStyleCnt="5"/>
      <dgm:spPr/>
      <dgm:t>
        <a:bodyPr/>
        <a:lstStyle/>
        <a:p>
          <a:endParaRPr lang="zh-CN" altLang="en-US"/>
        </a:p>
      </dgm:t>
    </dgm:pt>
    <dgm:pt modelId="{35B4A28C-3482-4E18-BC63-F172BB83D766}" type="pres">
      <dgm:prSet presAssocID="{FC64C063-50E8-4A21-911F-D422FECE15F9}" presName="line_2" presStyleLbl="parChTrans1D1" presStyleIdx="0" presStyleCnt="4"/>
      <dgm:spPr/>
    </dgm:pt>
    <dgm:pt modelId="{423DE9AB-0EC2-4ABB-B990-61E079BEA6AD}" type="pres">
      <dgm:prSet presAssocID="{FC64C063-50E8-4A21-911F-D422FECE15F9}" presName="textparent_2" presStyleLbl="node1" presStyleIdx="0" presStyleCnt="0"/>
      <dgm:spPr/>
    </dgm:pt>
    <dgm:pt modelId="{F777FF46-636F-4C80-A191-CB1CD4C04A6E}" type="pres">
      <dgm:prSet presAssocID="{FC64C063-50E8-4A21-911F-D422FECE15F9}" presName="text_2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A0B7B4-FC41-4847-970C-4D073689BDD4}" type="pres">
      <dgm:prSet presAssocID="{73ED630C-C558-4AF7-B045-50E2683743BF}" presName="picture_3" presStyleCnt="0"/>
      <dgm:spPr/>
    </dgm:pt>
    <dgm:pt modelId="{C4BD6099-A9D9-4CA7-BC4E-9A6487424E38}" type="pres">
      <dgm:prSet presAssocID="{73ED630C-C558-4AF7-B045-50E2683743BF}" presName="pictureRepeatNode" presStyleLbl="alignImgPlace1" presStyleIdx="2" presStyleCnt="5"/>
      <dgm:spPr/>
      <dgm:t>
        <a:bodyPr/>
        <a:lstStyle/>
        <a:p>
          <a:endParaRPr lang="zh-CN" altLang="en-US"/>
        </a:p>
      </dgm:t>
    </dgm:pt>
    <dgm:pt modelId="{477AB24F-B685-4BE9-BF5F-72079ED9B39D}" type="pres">
      <dgm:prSet presAssocID="{56097472-6128-49F8-9770-A4483A88AAFC}" presName="line_3" presStyleLbl="parChTrans1D1" presStyleIdx="1" presStyleCnt="4"/>
      <dgm:spPr/>
    </dgm:pt>
    <dgm:pt modelId="{AD5B8DA8-EA4D-4E3C-8AFC-E3A544331951}" type="pres">
      <dgm:prSet presAssocID="{56097472-6128-49F8-9770-A4483A88AAFC}" presName="textparent_3" presStyleLbl="node1" presStyleIdx="0" presStyleCnt="0"/>
      <dgm:spPr/>
    </dgm:pt>
    <dgm:pt modelId="{55BC32FA-108F-418D-8B6B-22F531CDFC87}" type="pres">
      <dgm:prSet presAssocID="{56097472-6128-49F8-9770-A4483A88AAFC}" presName="text_3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418CBB-92DA-40B7-AEBB-D33BA4366156}" type="pres">
      <dgm:prSet presAssocID="{1152CDE8-B621-45E2-8362-0E73B84B730B}" presName="picture_4" presStyleCnt="0"/>
      <dgm:spPr/>
    </dgm:pt>
    <dgm:pt modelId="{B1EBF119-93FA-4229-AEA7-0541A2D9EF78}" type="pres">
      <dgm:prSet presAssocID="{1152CDE8-B621-45E2-8362-0E73B84B730B}" presName="pictureRepeatNode" presStyleLbl="alignImgPlace1" presStyleIdx="3" presStyleCnt="5"/>
      <dgm:spPr/>
      <dgm:t>
        <a:bodyPr/>
        <a:lstStyle/>
        <a:p>
          <a:endParaRPr lang="zh-CN" altLang="en-US"/>
        </a:p>
      </dgm:t>
    </dgm:pt>
    <dgm:pt modelId="{2DE1D4FC-4324-4829-9CAC-F46854D11B6E}" type="pres">
      <dgm:prSet presAssocID="{A1ED0E32-F8D6-4763-A14B-85E0A013B480}" presName="line_4" presStyleLbl="parChTrans1D1" presStyleIdx="2" presStyleCnt="4"/>
      <dgm:spPr/>
    </dgm:pt>
    <dgm:pt modelId="{CE227648-CA4B-45C9-86A2-255211C347D1}" type="pres">
      <dgm:prSet presAssocID="{A1ED0E32-F8D6-4763-A14B-85E0A013B480}" presName="textparent_4" presStyleLbl="node1" presStyleIdx="0" presStyleCnt="0"/>
      <dgm:spPr/>
    </dgm:pt>
    <dgm:pt modelId="{6834EA53-4D9C-4980-9720-59CE02AD17B9}" type="pres">
      <dgm:prSet presAssocID="{A1ED0E32-F8D6-4763-A14B-85E0A013B480}" presName="text_4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748D92-7209-4385-8F8D-747A300EDEF5}" type="pres">
      <dgm:prSet presAssocID="{3CE507E1-CC4D-441C-AAE8-1C6DBDCB8C86}" presName="picture_5" presStyleCnt="0"/>
      <dgm:spPr/>
    </dgm:pt>
    <dgm:pt modelId="{642CEF60-9878-455D-BBD0-0479DFED091F}" type="pres">
      <dgm:prSet presAssocID="{3CE507E1-CC4D-441C-AAE8-1C6DBDCB8C86}" presName="pictureRepeatNode" presStyleLbl="alignImgPlace1" presStyleIdx="4" presStyleCnt="5"/>
      <dgm:spPr/>
      <dgm:t>
        <a:bodyPr/>
        <a:lstStyle/>
        <a:p>
          <a:endParaRPr lang="zh-CN" altLang="en-US"/>
        </a:p>
      </dgm:t>
    </dgm:pt>
    <dgm:pt modelId="{5321C7E7-3315-4955-BFCE-36B8B27542D0}" type="pres">
      <dgm:prSet presAssocID="{36A6D099-8580-48BE-8FA6-2525DD4A2FB0}" presName="line_5" presStyleLbl="parChTrans1D1" presStyleIdx="3" presStyleCnt="4"/>
      <dgm:spPr/>
    </dgm:pt>
    <dgm:pt modelId="{68BB647F-1796-4F52-9EDA-9FA1F314888D}" type="pres">
      <dgm:prSet presAssocID="{36A6D099-8580-48BE-8FA6-2525DD4A2FB0}" presName="textparent_5" presStyleLbl="node1" presStyleIdx="0" presStyleCnt="0"/>
      <dgm:spPr/>
    </dgm:pt>
    <dgm:pt modelId="{FEB6D7C7-504F-4BE3-911B-89F2EB9D0C9E}" type="pres">
      <dgm:prSet presAssocID="{36A6D099-8580-48BE-8FA6-2525DD4A2FB0}" presName="text_5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FABE43C-9B44-443A-9698-73EBFC6102B7}" srcId="{2D7C5E69-95EC-47AD-A12D-0AEBE2A61EA7}" destId="{4EBE0BAC-593E-43DA-A057-2612863108C5}" srcOrd="0" destOrd="0" parTransId="{8AED2DFB-CAF0-4CEF-8355-2C13DE75CF58}" sibTransId="{AF6AC5F7-E949-40FB-9823-20A1CB08FBF4}"/>
    <dgm:cxn modelId="{3DB8D9BC-E01C-4DB4-9537-F7CDAC18F7AD}" type="presOf" srcId="{2D7C5E69-95EC-47AD-A12D-0AEBE2A61EA7}" destId="{0E64FE51-6CA6-44DB-ACEA-7A1567A5447C}" srcOrd="0" destOrd="0" presId="urn:microsoft.com/office/officeart/2008/layout/CircularPictureCallout"/>
    <dgm:cxn modelId="{6D405916-6073-459D-A80D-3A88E6A43100}" type="presOf" srcId="{FC64C063-50E8-4A21-911F-D422FECE15F9}" destId="{F777FF46-636F-4C80-A191-CB1CD4C04A6E}" srcOrd="0" destOrd="0" presId="urn:microsoft.com/office/officeart/2008/layout/CircularPictureCallout"/>
    <dgm:cxn modelId="{A0239FD9-687A-49C1-A3E8-CC7113810EF0}" type="presOf" srcId="{AF6AC5F7-E949-40FB-9823-20A1CB08FBF4}" destId="{21149D13-6637-4682-9EDC-B3F4EB06D49B}" srcOrd="0" destOrd="0" presId="urn:microsoft.com/office/officeart/2008/layout/CircularPictureCallout"/>
    <dgm:cxn modelId="{FBD177AB-C178-438A-B3F0-C6556B34EFEC}" srcId="{2D7C5E69-95EC-47AD-A12D-0AEBE2A61EA7}" destId="{36A6D099-8580-48BE-8FA6-2525DD4A2FB0}" srcOrd="4" destOrd="0" parTransId="{D69E211A-1DBD-48F4-B00D-B452BEFFD955}" sibTransId="{3CE507E1-CC4D-441C-AAE8-1C6DBDCB8C86}"/>
    <dgm:cxn modelId="{6095EF0D-BF1C-4AB6-91D9-016754893CE9}" type="presOf" srcId="{56097472-6128-49F8-9770-A4483A88AAFC}" destId="{55BC32FA-108F-418D-8B6B-22F531CDFC87}" srcOrd="0" destOrd="0" presId="urn:microsoft.com/office/officeart/2008/layout/CircularPictureCallout"/>
    <dgm:cxn modelId="{340978C7-B78C-40E8-A010-9761220F6369}" type="presOf" srcId="{3CE507E1-CC4D-441C-AAE8-1C6DBDCB8C86}" destId="{642CEF60-9878-455D-BBD0-0479DFED091F}" srcOrd="0" destOrd="0" presId="urn:microsoft.com/office/officeart/2008/layout/CircularPictureCallout"/>
    <dgm:cxn modelId="{FB9B61DB-80BB-4392-B0E9-AE71C9497613}" srcId="{2D7C5E69-95EC-47AD-A12D-0AEBE2A61EA7}" destId="{FC64C063-50E8-4A21-911F-D422FECE15F9}" srcOrd="1" destOrd="0" parTransId="{00B634B1-D7A0-422F-A5BB-B426351353D8}" sibTransId="{1CCEFC18-7F6F-4D80-90DE-8BB2DB782F29}"/>
    <dgm:cxn modelId="{1709C6AC-2BEF-4A00-903D-4D91BF643581}" type="presOf" srcId="{A1ED0E32-F8D6-4763-A14B-85E0A013B480}" destId="{6834EA53-4D9C-4980-9720-59CE02AD17B9}" srcOrd="0" destOrd="0" presId="urn:microsoft.com/office/officeart/2008/layout/CircularPictureCallout"/>
    <dgm:cxn modelId="{65E36E60-87E8-4650-B3E9-8353811C08B5}" type="presOf" srcId="{1152CDE8-B621-45E2-8362-0E73B84B730B}" destId="{B1EBF119-93FA-4229-AEA7-0541A2D9EF78}" srcOrd="0" destOrd="0" presId="urn:microsoft.com/office/officeart/2008/layout/CircularPictureCallout"/>
    <dgm:cxn modelId="{0EE9851A-BBFA-44EB-A3CB-BFC039D2C1E8}" type="presOf" srcId="{73ED630C-C558-4AF7-B045-50E2683743BF}" destId="{C4BD6099-A9D9-4CA7-BC4E-9A6487424E38}" srcOrd="0" destOrd="0" presId="urn:microsoft.com/office/officeart/2008/layout/CircularPictureCallout"/>
    <dgm:cxn modelId="{0AF57630-D4CE-46AC-A058-357CDF7DCFCA}" type="presOf" srcId="{1CCEFC18-7F6F-4D80-90DE-8BB2DB782F29}" destId="{A4231188-0348-4669-B50E-36A5CCE68464}" srcOrd="0" destOrd="0" presId="urn:microsoft.com/office/officeart/2008/layout/CircularPictureCallout"/>
    <dgm:cxn modelId="{84D8542A-B6C8-4ED6-803E-5437378EBF29}" type="presOf" srcId="{36A6D099-8580-48BE-8FA6-2525DD4A2FB0}" destId="{FEB6D7C7-504F-4BE3-911B-89F2EB9D0C9E}" srcOrd="0" destOrd="0" presId="urn:microsoft.com/office/officeart/2008/layout/CircularPictureCallout"/>
    <dgm:cxn modelId="{CC7D25F5-8288-4CCA-B8E4-7B804CF68729}" type="presOf" srcId="{4EBE0BAC-593E-43DA-A057-2612863108C5}" destId="{0EDFE939-6A01-4FA2-AF68-203014789BF9}" srcOrd="0" destOrd="0" presId="urn:microsoft.com/office/officeart/2008/layout/CircularPictureCallout"/>
    <dgm:cxn modelId="{F6C3A7DC-AC1F-4754-9759-15460AA2B6F0}" srcId="{2D7C5E69-95EC-47AD-A12D-0AEBE2A61EA7}" destId="{A1ED0E32-F8D6-4763-A14B-85E0A013B480}" srcOrd="3" destOrd="0" parTransId="{6309116F-B027-49C2-9AB3-1916D979361E}" sibTransId="{1152CDE8-B621-45E2-8362-0E73B84B730B}"/>
    <dgm:cxn modelId="{52E5E090-9FAE-4043-81AE-C8A85FCE087D}" srcId="{2D7C5E69-95EC-47AD-A12D-0AEBE2A61EA7}" destId="{56097472-6128-49F8-9770-A4483A88AAFC}" srcOrd="2" destOrd="0" parTransId="{E5BB41BF-2546-4907-94BB-5B872D5A5B65}" sibTransId="{73ED630C-C558-4AF7-B045-50E2683743BF}"/>
    <dgm:cxn modelId="{DC3C5BA7-213E-431C-8FE2-2F77B9385180}" type="presParOf" srcId="{0E64FE51-6CA6-44DB-ACEA-7A1567A5447C}" destId="{284A7E26-4E9B-473A-8F08-314B4B07D437}" srcOrd="0" destOrd="0" presId="urn:microsoft.com/office/officeart/2008/layout/CircularPictureCallout"/>
    <dgm:cxn modelId="{AB6595A7-67F0-449C-ACCA-8E5554459D07}" type="presParOf" srcId="{284A7E26-4E9B-473A-8F08-314B4B07D437}" destId="{D09C726F-336E-4339-9957-59C7BBCC145E}" srcOrd="0" destOrd="0" presId="urn:microsoft.com/office/officeart/2008/layout/CircularPictureCallout"/>
    <dgm:cxn modelId="{90375ABE-942B-467B-A1F3-A87ACE80CD5C}" type="presParOf" srcId="{D09C726F-336E-4339-9957-59C7BBCC145E}" destId="{21149D13-6637-4682-9EDC-B3F4EB06D49B}" srcOrd="0" destOrd="0" presId="urn:microsoft.com/office/officeart/2008/layout/CircularPictureCallout"/>
    <dgm:cxn modelId="{D29284EE-EBFE-4A36-9728-9C4F845E8BF0}" type="presParOf" srcId="{284A7E26-4E9B-473A-8F08-314B4B07D437}" destId="{0EDFE939-6A01-4FA2-AF68-203014789BF9}" srcOrd="1" destOrd="0" presId="urn:microsoft.com/office/officeart/2008/layout/CircularPictureCallout"/>
    <dgm:cxn modelId="{FE1D01B0-0BA1-4271-AA4B-5D6CD3DE6590}" type="presParOf" srcId="{284A7E26-4E9B-473A-8F08-314B4B07D437}" destId="{0B8ADA33-AF57-4DBA-B6F7-32F27365390D}" srcOrd="2" destOrd="0" presId="urn:microsoft.com/office/officeart/2008/layout/CircularPictureCallout"/>
    <dgm:cxn modelId="{5F348BE0-918F-4734-AE8E-02743EE673D6}" type="presParOf" srcId="{0B8ADA33-AF57-4DBA-B6F7-32F27365390D}" destId="{A4231188-0348-4669-B50E-36A5CCE68464}" srcOrd="0" destOrd="0" presId="urn:microsoft.com/office/officeart/2008/layout/CircularPictureCallout"/>
    <dgm:cxn modelId="{966839CE-20C3-411C-901E-04DECD72A60E}" type="presParOf" srcId="{284A7E26-4E9B-473A-8F08-314B4B07D437}" destId="{35B4A28C-3482-4E18-BC63-F172BB83D766}" srcOrd="3" destOrd="0" presId="urn:microsoft.com/office/officeart/2008/layout/CircularPictureCallout"/>
    <dgm:cxn modelId="{EB0FE047-E640-49AD-914D-21E371AD095C}" type="presParOf" srcId="{284A7E26-4E9B-473A-8F08-314B4B07D437}" destId="{423DE9AB-0EC2-4ABB-B990-61E079BEA6AD}" srcOrd="4" destOrd="0" presId="urn:microsoft.com/office/officeart/2008/layout/CircularPictureCallout"/>
    <dgm:cxn modelId="{ECF4DBF4-2F61-48B7-AD85-3EBF4A7D5C6B}" type="presParOf" srcId="{423DE9AB-0EC2-4ABB-B990-61E079BEA6AD}" destId="{F777FF46-636F-4C80-A191-CB1CD4C04A6E}" srcOrd="0" destOrd="0" presId="urn:microsoft.com/office/officeart/2008/layout/CircularPictureCallout"/>
    <dgm:cxn modelId="{D9CB14C6-8075-454E-AAB4-23B79603952E}" type="presParOf" srcId="{284A7E26-4E9B-473A-8F08-314B4B07D437}" destId="{9BA0B7B4-FC41-4847-970C-4D073689BDD4}" srcOrd="5" destOrd="0" presId="urn:microsoft.com/office/officeart/2008/layout/CircularPictureCallout"/>
    <dgm:cxn modelId="{DCB7FD2D-9096-4442-BE55-C33262A34455}" type="presParOf" srcId="{9BA0B7B4-FC41-4847-970C-4D073689BDD4}" destId="{C4BD6099-A9D9-4CA7-BC4E-9A6487424E38}" srcOrd="0" destOrd="0" presId="urn:microsoft.com/office/officeart/2008/layout/CircularPictureCallout"/>
    <dgm:cxn modelId="{D3F3E74D-16D9-4F0D-BAE2-B29247926D41}" type="presParOf" srcId="{284A7E26-4E9B-473A-8F08-314B4B07D437}" destId="{477AB24F-B685-4BE9-BF5F-72079ED9B39D}" srcOrd="6" destOrd="0" presId="urn:microsoft.com/office/officeart/2008/layout/CircularPictureCallout"/>
    <dgm:cxn modelId="{8C2CC8CC-8189-4B99-B99C-AB573CF385FF}" type="presParOf" srcId="{284A7E26-4E9B-473A-8F08-314B4B07D437}" destId="{AD5B8DA8-EA4D-4E3C-8AFC-E3A544331951}" srcOrd="7" destOrd="0" presId="urn:microsoft.com/office/officeart/2008/layout/CircularPictureCallout"/>
    <dgm:cxn modelId="{A8E55215-71AF-42C9-8C77-2EF029BC4BDB}" type="presParOf" srcId="{AD5B8DA8-EA4D-4E3C-8AFC-E3A544331951}" destId="{55BC32FA-108F-418D-8B6B-22F531CDFC87}" srcOrd="0" destOrd="0" presId="urn:microsoft.com/office/officeart/2008/layout/CircularPictureCallout"/>
    <dgm:cxn modelId="{7C71294D-E482-44FD-8CE2-0BF0BB295243}" type="presParOf" srcId="{284A7E26-4E9B-473A-8F08-314B4B07D437}" destId="{86418CBB-92DA-40B7-AEBB-D33BA4366156}" srcOrd="8" destOrd="0" presId="urn:microsoft.com/office/officeart/2008/layout/CircularPictureCallout"/>
    <dgm:cxn modelId="{17C8BD2C-BC3E-4591-8F78-753CB72FBFA9}" type="presParOf" srcId="{86418CBB-92DA-40B7-AEBB-D33BA4366156}" destId="{B1EBF119-93FA-4229-AEA7-0541A2D9EF78}" srcOrd="0" destOrd="0" presId="urn:microsoft.com/office/officeart/2008/layout/CircularPictureCallout"/>
    <dgm:cxn modelId="{9E45A060-9591-4FAE-A25D-1E0D934B3728}" type="presParOf" srcId="{284A7E26-4E9B-473A-8F08-314B4B07D437}" destId="{2DE1D4FC-4324-4829-9CAC-F46854D11B6E}" srcOrd="9" destOrd="0" presId="urn:microsoft.com/office/officeart/2008/layout/CircularPictureCallout"/>
    <dgm:cxn modelId="{5CA71335-4B24-420D-8947-D67FDD40F2ED}" type="presParOf" srcId="{284A7E26-4E9B-473A-8F08-314B4B07D437}" destId="{CE227648-CA4B-45C9-86A2-255211C347D1}" srcOrd="10" destOrd="0" presId="urn:microsoft.com/office/officeart/2008/layout/CircularPictureCallout"/>
    <dgm:cxn modelId="{1C5D3EED-E2E3-4962-9D35-23EBB432DF23}" type="presParOf" srcId="{CE227648-CA4B-45C9-86A2-255211C347D1}" destId="{6834EA53-4D9C-4980-9720-59CE02AD17B9}" srcOrd="0" destOrd="0" presId="urn:microsoft.com/office/officeart/2008/layout/CircularPictureCallout"/>
    <dgm:cxn modelId="{E3C1DBB4-C773-46FA-9019-103D3083FCD3}" type="presParOf" srcId="{284A7E26-4E9B-473A-8F08-314B4B07D437}" destId="{E0748D92-7209-4385-8F8D-747A300EDEF5}" srcOrd="11" destOrd="0" presId="urn:microsoft.com/office/officeart/2008/layout/CircularPictureCallout"/>
    <dgm:cxn modelId="{59A12817-8EFA-4850-B220-370CE4539BAF}" type="presParOf" srcId="{E0748D92-7209-4385-8F8D-747A300EDEF5}" destId="{642CEF60-9878-455D-BBD0-0479DFED091F}" srcOrd="0" destOrd="0" presId="urn:microsoft.com/office/officeart/2008/layout/CircularPictureCallout"/>
    <dgm:cxn modelId="{80AC0F09-5D0E-4B3F-BFCE-72C23BAF8572}" type="presParOf" srcId="{284A7E26-4E9B-473A-8F08-314B4B07D437}" destId="{5321C7E7-3315-4955-BFCE-36B8B27542D0}" srcOrd="12" destOrd="0" presId="urn:microsoft.com/office/officeart/2008/layout/CircularPictureCallout"/>
    <dgm:cxn modelId="{C714F84A-F481-49E8-8B92-F1D2401F42B3}" type="presParOf" srcId="{284A7E26-4E9B-473A-8F08-314B4B07D437}" destId="{68BB647F-1796-4F52-9EDA-9FA1F314888D}" srcOrd="13" destOrd="0" presId="urn:microsoft.com/office/officeart/2008/layout/CircularPictureCallout"/>
    <dgm:cxn modelId="{D3D1F5DA-D4B7-4CF9-A10B-7F3CD3515772}" type="presParOf" srcId="{68BB647F-1796-4F52-9EDA-9FA1F314888D}" destId="{FEB6D7C7-504F-4BE3-911B-89F2EB9D0C9E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6205283-8FD0-40AE-834B-BA4763414445}" type="doc">
      <dgm:prSet loTypeId="urn:microsoft.com/office/officeart/2005/8/layout/matrix2" loCatId="matrix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CAAA09F-46EB-4BAD-A57A-C39C58DE153F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答题卡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6D0B068A-5D24-4AC3-BEEC-CE6F11346CB9}" type="parTrans" cxnId="{CEEF62AF-572D-44B5-871F-95D1D2E2530B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A610F34C-FD48-4903-91FE-1AD43DFC0D5F}" type="sibTrans" cxnId="{CEEF62AF-572D-44B5-871F-95D1D2E2530B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401FBDEC-21A8-4EEF-A353-545EB8B68BDE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试题标记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96D558B1-CA39-4710-AAAB-D71D3419FE13}" type="parTrans" cxnId="{31CA386F-6DE0-473B-BAF3-DB4A0EFD67D9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E537F9E2-C8CE-4596-BF5B-95D949247FA0}" type="sibTrans" cxnId="{31CA386F-6DE0-473B-BAF3-DB4A0EFD67D9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4D6CE357-A0DE-4587-80FA-447C76089B73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未完成提醒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F9186389-A58D-4775-B8B4-2245FD124767}" type="parTrans" cxnId="{C9823EEB-D65E-4C4D-8172-F727E6621635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37F893B8-ACD2-45BA-BFE4-135A04EDFEFA}" type="sibTrans" cxnId="{C9823EEB-D65E-4C4D-8172-F727E6621635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D3BA4111-295A-4B74-AED7-DD72258F465E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强制交卷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C225ACF8-F328-4196-A045-21D683DF7CD6}" type="parTrans" cxnId="{0034DC39-01ED-4954-9B15-C6E30574DDF5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A5282969-1317-461A-8CEC-CDEA3E1CF78C}" type="sibTrans" cxnId="{0034DC39-01ED-4954-9B15-C6E30574DDF5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D542AC27-2882-4E65-B834-027AB90A7139}" type="pres">
      <dgm:prSet presAssocID="{46205283-8FD0-40AE-834B-BA4763414445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22AF237-6D1D-48BA-9B1C-88752B099A7A}" type="pres">
      <dgm:prSet presAssocID="{46205283-8FD0-40AE-834B-BA4763414445}" presName="axisShape" presStyleLbl="bgShp" presStyleIdx="0" presStyleCnt="1"/>
      <dgm:spPr/>
    </dgm:pt>
    <dgm:pt modelId="{3E5C7A2E-457B-4724-AEED-9D0A014F0BF2}" type="pres">
      <dgm:prSet presAssocID="{46205283-8FD0-40AE-834B-BA4763414445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5E7A71-6E69-4447-852C-8BEA4D710AB1}" type="pres">
      <dgm:prSet presAssocID="{46205283-8FD0-40AE-834B-BA4763414445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C4B7B1-5D88-45E2-89E2-B503F408421E}" type="pres">
      <dgm:prSet presAssocID="{46205283-8FD0-40AE-834B-BA4763414445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9C6212-2CEA-46E9-B2B7-586C1388E209}" type="pres">
      <dgm:prSet presAssocID="{46205283-8FD0-40AE-834B-BA4763414445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9823EEB-D65E-4C4D-8172-F727E6621635}" srcId="{46205283-8FD0-40AE-834B-BA4763414445}" destId="{4D6CE357-A0DE-4587-80FA-447C76089B73}" srcOrd="2" destOrd="0" parTransId="{F9186389-A58D-4775-B8B4-2245FD124767}" sibTransId="{37F893B8-ACD2-45BA-BFE4-135A04EDFEFA}"/>
    <dgm:cxn modelId="{1F047964-95E1-4E13-A178-6F98FDA441E4}" type="presOf" srcId="{2CAAA09F-46EB-4BAD-A57A-C39C58DE153F}" destId="{3E5C7A2E-457B-4724-AEED-9D0A014F0BF2}" srcOrd="0" destOrd="0" presId="urn:microsoft.com/office/officeart/2005/8/layout/matrix2"/>
    <dgm:cxn modelId="{CEEF62AF-572D-44B5-871F-95D1D2E2530B}" srcId="{46205283-8FD0-40AE-834B-BA4763414445}" destId="{2CAAA09F-46EB-4BAD-A57A-C39C58DE153F}" srcOrd="0" destOrd="0" parTransId="{6D0B068A-5D24-4AC3-BEEC-CE6F11346CB9}" sibTransId="{A610F34C-FD48-4903-91FE-1AD43DFC0D5F}"/>
    <dgm:cxn modelId="{4424630F-24EC-4D58-A484-C9728D3CA1A3}" type="presOf" srcId="{4D6CE357-A0DE-4587-80FA-447C76089B73}" destId="{B8C4B7B1-5D88-45E2-89E2-B503F408421E}" srcOrd="0" destOrd="0" presId="urn:microsoft.com/office/officeart/2005/8/layout/matrix2"/>
    <dgm:cxn modelId="{57E9DCB5-9F0A-4E44-A8A1-D57BCF994A58}" type="presOf" srcId="{46205283-8FD0-40AE-834B-BA4763414445}" destId="{D542AC27-2882-4E65-B834-027AB90A7139}" srcOrd="0" destOrd="0" presId="urn:microsoft.com/office/officeart/2005/8/layout/matrix2"/>
    <dgm:cxn modelId="{C27FF25C-3922-40A5-90BC-8E16460E5478}" type="presOf" srcId="{D3BA4111-295A-4B74-AED7-DD72258F465E}" destId="{E29C6212-2CEA-46E9-B2B7-586C1388E209}" srcOrd="0" destOrd="0" presId="urn:microsoft.com/office/officeart/2005/8/layout/matrix2"/>
    <dgm:cxn modelId="{31CA386F-6DE0-473B-BAF3-DB4A0EFD67D9}" srcId="{46205283-8FD0-40AE-834B-BA4763414445}" destId="{401FBDEC-21A8-4EEF-A353-545EB8B68BDE}" srcOrd="1" destOrd="0" parTransId="{96D558B1-CA39-4710-AAAB-D71D3419FE13}" sibTransId="{E537F9E2-C8CE-4596-BF5B-95D949247FA0}"/>
    <dgm:cxn modelId="{61FE8F4A-793B-4814-9B19-DA395713D1E9}" type="presOf" srcId="{401FBDEC-21A8-4EEF-A353-545EB8B68BDE}" destId="{055E7A71-6E69-4447-852C-8BEA4D710AB1}" srcOrd="0" destOrd="0" presId="urn:microsoft.com/office/officeart/2005/8/layout/matrix2"/>
    <dgm:cxn modelId="{0034DC39-01ED-4954-9B15-C6E30574DDF5}" srcId="{46205283-8FD0-40AE-834B-BA4763414445}" destId="{D3BA4111-295A-4B74-AED7-DD72258F465E}" srcOrd="3" destOrd="0" parTransId="{C225ACF8-F328-4196-A045-21D683DF7CD6}" sibTransId="{A5282969-1317-461A-8CEC-CDEA3E1CF78C}"/>
    <dgm:cxn modelId="{0B923B94-AAA9-421B-BE35-03E9538A6D2A}" type="presParOf" srcId="{D542AC27-2882-4E65-B834-027AB90A7139}" destId="{622AF237-6D1D-48BA-9B1C-88752B099A7A}" srcOrd="0" destOrd="0" presId="urn:microsoft.com/office/officeart/2005/8/layout/matrix2"/>
    <dgm:cxn modelId="{77C0080E-A7A4-414F-88CE-8D5A171B33DC}" type="presParOf" srcId="{D542AC27-2882-4E65-B834-027AB90A7139}" destId="{3E5C7A2E-457B-4724-AEED-9D0A014F0BF2}" srcOrd="1" destOrd="0" presId="urn:microsoft.com/office/officeart/2005/8/layout/matrix2"/>
    <dgm:cxn modelId="{FA63FEA8-DD7B-4BE9-A507-0CA3835AD638}" type="presParOf" srcId="{D542AC27-2882-4E65-B834-027AB90A7139}" destId="{055E7A71-6E69-4447-852C-8BEA4D710AB1}" srcOrd="2" destOrd="0" presId="urn:microsoft.com/office/officeart/2005/8/layout/matrix2"/>
    <dgm:cxn modelId="{B0A30482-E110-43B1-8F7C-CEF85C96C299}" type="presParOf" srcId="{D542AC27-2882-4E65-B834-027AB90A7139}" destId="{B8C4B7B1-5D88-45E2-89E2-B503F408421E}" srcOrd="3" destOrd="0" presId="urn:microsoft.com/office/officeart/2005/8/layout/matrix2"/>
    <dgm:cxn modelId="{809F2410-4A8E-4EAD-8F8D-D2B55B6455E7}" type="presParOf" srcId="{D542AC27-2882-4E65-B834-027AB90A7139}" destId="{E29C6212-2CEA-46E9-B2B7-586C1388E209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EAF550F-BDD5-48FD-B8DC-51F83134F85B}" type="doc">
      <dgm:prSet loTypeId="urn:microsoft.com/office/officeart/2005/8/layout/arrow6" loCatId="relationship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A8B4B04-0C4F-4F77-91DC-BEED6E268969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分组导出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B9378888-69F7-4926-AFEB-50ED1AF767C9}" type="parTrans" cxnId="{44E8BFF6-97CA-4C4C-8FFC-2D2BEAF03839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3A94746-027C-4C84-B6E1-CAB00613643B}" type="sibTrans" cxnId="{44E8BFF6-97CA-4C4C-8FFC-2D2BEAF03839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ADA121-764E-4471-8A35-09BF2E8F32F4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分组查询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EEE7FB6F-BD8E-4267-9484-6735C4521A6F}" type="parTrans" cxnId="{9B6F7AA5-773E-4101-8C35-75DFA268F67F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9F4AC36-E2CD-477B-92DF-FC04A02A4731}" type="sibTrans" cxnId="{9B6F7AA5-773E-4101-8C35-75DFA268F67F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293190C-FE30-45DA-9C03-92651DBD43A5}">
      <dgm:prSet phldrT="[文本]" phldr="1"/>
      <dgm:spPr/>
      <dgm:t>
        <a:bodyPr/>
        <a:lstStyle/>
        <a:p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526C875-8E79-4EE2-8151-AA991D973CCD}" type="parTrans" cxnId="{DF3E2F8E-BE5F-49C4-8E0E-822971DD1810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832FE07-A65A-4252-AFC7-FFF86332607F}" type="sibTrans" cxnId="{DF3E2F8E-BE5F-49C4-8E0E-822971DD1810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485147B-6265-49F0-BE36-41AD2809CA7B}" type="pres">
      <dgm:prSet presAssocID="{6EAF550F-BDD5-48FD-B8DC-51F83134F85B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B9BEAAB-870D-4C41-9F0B-5F08FCD7D574}" type="pres">
      <dgm:prSet presAssocID="{6EAF550F-BDD5-48FD-B8DC-51F83134F85B}" presName="ribbon" presStyleLbl="node1" presStyleIdx="0" presStyleCnt="1"/>
      <dgm:spPr/>
      <dgm:t>
        <a:bodyPr/>
        <a:lstStyle/>
        <a:p>
          <a:endParaRPr lang="zh-CN" altLang="en-US"/>
        </a:p>
      </dgm:t>
    </dgm:pt>
    <dgm:pt modelId="{46B0254D-4BE7-4689-92D3-D4BC542919E0}" type="pres">
      <dgm:prSet presAssocID="{6EAF550F-BDD5-48FD-B8DC-51F83134F85B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B4726B-D492-4BB0-B5BB-61ADA59A44FE}" type="pres">
      <dgm:prSet presAssocID="{6EAF550F-BDD5-48FD-B8DC-51F83134F85B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C7B3F51-15D3-4D2E-A8C0-24FEB47BC273}" type="presOf" srcId="{FFADA121-764E-4471-8A35-09BF2E8F32F4}" destId="{1CB4726B-D492-4BB0-B5BB-61ADA59A44FE}" srcOrd="0" destOrd="0" presId="urn:microsoft.com/office/officeart/2005/8/layout/arrow6"/>
    <dgm:cxn modelId="{2A64104F-E0A7-466A-A12E-44771F0F7C8F}" type="presOf" srcId="{6EAF550F-BDD5-48FD-B8DC-51F83134F85B}" destId="{2485147B-6265-49F0-BE36-41AD2809CA7B}" srcOrd="0" destOrd="0" presId="urn:microsoft.com/office/officeart/2005/8/layout/arrow6"/>
    <dgm:cxn modelId="{0EE57E13-0A47-47C5-98E6-478C5F317420}" type="presOf" srcId="{6A8B4B04-0C4F-4F77-91DC-BEED6E268969}" destId="{46B0254D-4BE7-4689-92D3-D4BC542919E0}" srcOrd="0" destOrd="0" presId="urn:microsoft.com/office/officeart/2005/8/layout/arrow6"/>
    <dgm:cxn modelId="{9B6F7AA5-773E-4101-8C35-75DFA268F67F}" srcId="{6EAF550F-BDD5-48FD-B8DC-51F83134F85B}" destId="{FFADA121-764E-4471-8A35-09BF2E8F32F4}" srcOrd="1" destOrd="0" parTransId="{EEE7FB6F-BD8E-4267-9484-6735C4521A6F}" sibTransId="{09F4AC36-E2CD-477B-92DF-FC04A02A4731}"/>
    <dgm:cxn modelId="{44E8BFF6-97CA-4C4C-8FFC-2D2BEAF03839}" srcId="{6EAF550F-BDD5-48FD-B8DC-51F83134F85B}" destId="{6A8B4B04-0C4F-4F77-91DC-BEED6E268969}" srcOrd="0" destOrd="0" parTransId="{B9378888-69F7-4926-AFEB-50ED1AF767C9}" sibTransId="{C3A94746-027C-4C84-B6E1-CAB00613643B}"/>
    <dgm:cxn modelId="{DF3E2F8E-BE5F-49C4-8E0E-822971DD1810}" srcId="{6EAF550F-BDD5-48FD-B8DC-51F83134F85B}" destId="{C293190C-FE30-45DA-9C03-92651DBD43A5}" srcOrd="2" destOrd="0" parTransId="{3526C875-8E79-4EE2-8151-AA991D973CCD}" sibTransId="{E832FE07-A65A-4252-AFC7-FFF86332607F}"/>
    <dgm:cxn modelId="{53CEFAF5-300A-4C3D-A11A-A32A55E2BA7E}" type="presParOf" srcId="{2485147B-6265-49F0-BE36-41AD2809CA7B}" destId="{8B9BEAAB-870D-4C41-9F0B-5F08FCD7D574}" srcOrd="0" destOrd="0" presId="urn:microsoft.com/office/officeart/2005/8/layout/arrow6"/>
    <dgm:cxn modelId="{041A088B-C066-45BB-81D5-6EDCD58F64E4}" type="presParOf" srcId="{2485147B-6265-49F0-BE36-41AD2809CA7B}" destId="{46B0254D-4BE7-4689-92D3-D4BC542919E0}" srcOrd="1" destOrd="0" presId="urn:microsoft.com/office/officeart/2005/8/layout/arrow6"/>
    <dgm:cxn modelId="{4813E3B4-C216-492A-89E1-DC57894B1A2C}" type="presParOf" srcId="{2485147B-6265-49F0-BE36-41AD2809CA7B}" destId="{1CB4726B-D492-4BB0-B5BB-61ADA59A44FE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045DD6C-B790-43F2-9247-42AF225FE412}" type="doc">
      <dgm:prSet loTypeId="urn:microsoft.com/office/officeart/2005/8/layout/radial4" loCatId="relationship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191C596-A436-4C0E-856E-3AAE043A65D9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教务管理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08574457-1F2D-42B6-9151-81785FE7EB77}" type="parTrans" cxnId="{59859079-2958-44A4-BCE0-A9B0D6E973CC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ECB8D430-60EA-444F-8F9D-2103F497A071}" type="sibTrans" cxnId="{59859079-2958-44A4-BCE0-A9B0D6E973CC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D44BEF9F-DF32-4460-B49F-ED6B6761F0A2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教师管理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D55355D4-3692-4F23-B2DE-169F14125ECD}" type="parTrans" cxnId="{533CE9CD-0C8E-424D-BEC5-AED25D254F7D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ADD4402C-C645-4E9E-9A3E-FE80B25BE925}" type="sibTrans" cxnId="{533CE9CD-0C8E-424D-BEC5-AED25D254F7D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D5303EA3-E2A3-4EDD-8059-A109BDA770E5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学员管理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DD55CB7B-8F80-47B9-B784-1FF8EF106769}" type="parTrans" cxnId="{3EBD3E86-6DCA-4BA4-A670-B242F2D27E86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7258A2BC-FCA0-4CA8-B9EE-6FF655E7E6CA}" type="sibTrans" cxnId="{3EBD3E86-6DCA-4BA4-A670-B242F2D27E86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0288FE1B-1476-46DE-B321-22A4FB26FE15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专业设置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A4882798-5244-4D9B-8D3B-91F5FA005466}" type="parTrans" cxnId="{2B58FC49-68E4-4F53-92E3-789023C021B8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8A5692E0-3CCC-4E16-8492-F99133BE272D}" type="sibTrans" cxnId="{2B58FC49-68E4-4F53-92E3-789023C021B8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CF18B77F-5A12-4128-91A0-8F25924545A6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知识库分类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E2E4A15C-4208-4071-B5CF-9FBCE1458C7D}" type="parTrans" cxnId="{0A7A3F5A-7EB4-44EE-8213-52BF2FBB48A0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BEA99B6C-D0CE-44F9-A341-9174CD12398E}" type="sibTrans" cxnId="{0A7A3F5A-7EB4-44EE-8213-52BF2FBB48A0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3409DEC0-8480-472A-88AD-E4C7B38D1E5D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教师分组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FA52FEE2-210B-4740-919E-BDCF770195BA}" type="parTrans" cxnId="{8C0C1D43-E496-48F3-BCD2-32ACC31F6954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BA033DAA-E05D-470B-8A57-EAB025A8B358}" type="sibTrans" cxnId="{8C0C1D43-E496-48F3-BCD2-32ACC31F6954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4E07E4BD-944B-4EFB-BE1D-39B4C975680C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学员分组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F8EEB3A8-5068-4A1F-8B2C-6408E60714C6}" type="parTrans" cxnId="{08B1DF0D-3052-4B0C-A1FB-34CE8E140234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3B6D7160-6B46-4E3B-B63A-BA664B371AAA}" type="sibTrans" cxnId="{08B1DF0D-3052-4B0C-A1FB-34CE8E140234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708F0265-AB6D-43A8-8754-73CDDB484315}" type="pres">
      <dgm:prSet presAssocID="{2045DD6C-B790-43F2-9247-42AF225FE41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35493A-6072-409F-B18A-33C0E422DDB5}" type="pres">
      <dgm:prSet presAssocID="{9191C596-A436-4C0E-856E-3AAE043A65D9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B2E9AA1A-B614-4B3A-B171-974F9E2404A8}" type="pres">
      <dgm:prSet presAssocID="{D55355D4-3692-4F23-B2DE-169F14125ECD}" presName="parTrans" presStyleLbl="bgSibTrans2D1" presStyleIdx="0" presStyleCnt="6"/>
      <dgm:spPr/>
      <dgm:t>
        <a:bodyPr/>
        <a:lstStyle/>
        <a:p>
          <a:endParaRPr lang="zh-CN" altLang="en-US"/>
        </a:p>
      </dgm:t>
    </dgm:pt>
    <dgm:pt modelId="{9A4436C8-1643-49F1-8F6B-09F90A06BFD0}" type="pres">
      <dgm:prSet presAssocID="{D44BEF9F-DF32-4460-B49F-ED6B6761F0A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ED5060-4ADC-44D3-A5B2-13B12FA8493F}" type="pres">
      <dgm:prSet presAssocID="{DD55CB7B-8F80-47B9-B784-1FF8EF106769}" presName="parTrans" presStyleLbl="bgSibTrans2D1" presStyleIdx="1" presStyleCnt="6"/>
      <dgm:spPr/>
      <dgm:t>
        <a:bodyPr/>
        <a:lstStyle/>
        <a:p>
          <a:endParaRPr lang="zh-CN" altLang="en-US"/>
        </a:p>
      </dgm:t>
    </dgm:pt>
    <dgm:pt modelId="{C4524363-BCD9-4139-8688-7227EC2EEECF}" type="pres">
      <dgm:prSet presAssocID="{D5303EA3-E2A3-4EDD-8059-A109BDA770E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2D45A9-3144-4EA0-ADCB-CC5BA3C418E8}" type="pres">
      <dgm:prSet presAssocID="{A4882798-5244-4D9B-8D3B-91F5FA005466}" presName="parTrans" presStyleLbl="bgSibTrans2D1" presStyleIdx="2" presStyleCnt="6"/>
      <dgm:spPr/>
      <dgm:t>
        <a:bodyPr/>
        <a:lstStyle/>
        <a:p>
          <a:endParaRPr lang="zh-CN" altLang="en-US"/>
        </a:p>
      </dgm:t>
    </dgm:pt>
    <dgm:pt modelId="{C7B6EB92-B61A-48D8-8832-FCCCF4130C50}" type="pres">
      <dgm:prSet presAssocID="{0288FE1B-1476-46DE-B321-22A4FB26FE1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F91F7E-3C7A-4BCC-8560-29D82A0C2B34}" type="pres">
      <dgm:prSet presAssocID="{E2E4A15C-4208-4071-B5CF-9FBCE1458C7D}" presName="parTrans" presStyleLbl="bgSibTrans2D1" presStyleIdx="3" presStyleCnt="6"/>
      <dgm:spPr/>
      <dgm:t>
        <a:bodyPr/>
        <a:lstStyle/>
        <a:p>
          <a:endParaRPr lang="zh-CN" altLang="en-US"/>
        </a:p>
      </dgm:t>
    </dgm:pt>
    <dgm:pt modelId="{B1E24ADF-3C53-4D78-B784-7CD582295E58}" type="pres">
      <dgm:prSet presAssocID="{CF18B77F-5A12-4128-91A0-8F25924545A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3E2E4C-A2DB-46CC-A68C-26F32F73B6C9}" type="pres">
      <dgm:prSet presAssocID="{FA52FEE2-210B-4740-919E-BDCF770195BA}" presName="parTrans" presStyleLbl="bgSibTrans2D1" presStyleIdx="4" presStyleCnt="6"/>
      <dgm:spPr/>
      <dgm:t>
        <a:bodyPr/>
        <a:lstStyle/>
        <a:p>
          <a:endParaRPr lang="zh-CN" altLang="en-US"/>
        </a:p>
      </dgm:t>
    </dgm:pt>
    <dgm:pt modelId="{D1EA8C48-7BFE-4EA8-8515-4934FDAD2A0C}" type="pres">
      <dgm:prSet presAssocID="{3409DEC0-8480-472A-88AD-E4C7B38D1E5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C8EEFB-7467-43DD-B2DB-557CE41B8F01}" type="pres">
      <dgm:prSet presAssocID="{F8EEB3A8-5068-4A1F-8B2C-6408E60714C6}" presName="parTrans" presStyleLbl="bgSibTrans2D1" presStyleIdx="5" presStyleCnt="6"/>
      <dgm:spPr/>
      <dgm:t>
        <a:bodyPr/>
        <a:lstStyle/>
        <a:p>
          <a:endParaRPr lang="zh-CN" altLang="en-US"/>
        </a:p>
      </dgm:t>
    </dgm:pt>
    <dgm:pt modelId="{D05E27B5-1155-4020-B626-57CA9949E4EA}" type="pres">
      <dgm:prSet presAssocID="{4E07E4BD-944B-4EFB-BE1D-39B4C975680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C0C1D43-E496-48F3-BCD2-32ACC31F6954}" srcId="{9191C596-A436-4C0E-856E-3AAE043A65D9}" destId="{3409DEC0-8480-472A-88AD-E4C7B38D1E5D}" srcOrd="4" destOrd="0" parTransId="{FA52FEE2-210B-4740-919E-BDCF770195BA}" sibTransId="{BA033DAA-E05D-470B-8A57-EAB025A8B358}"/>
    <dgm:cxn modelId="{3EBD3E86-6DCA-4BA4-A670-B242F2D27E86}" srcId="{9191C596-A436-4C0E-856E-3AAE043A65D9}" destId="{D5303EA3-E2A3-4EDD-8059-A109BDA770E5}" srcOrd="1" destOrd="0" parTransId="{DD55CB7B-8F80-47B9-B784-1FF8EF106769}" sibTransId="{7258A2BC-FCA0-4CA8-B9EE-6FF655E7E6CA}"/>
    <dgm:cxn modelId="{30C23A23-75ED-4A7F-809E-885BB053FAF1}" type="presOf" srcId="{4E07E4BD-944B-4EFB-BE1D-39B4C975680C}" destId="{D05E27B5-1155-4020-B626-57CA9949E4EA}" srcOrd="0" destOrd="0" presId="urn:microsoft.com/office/officeart/2005/8/layout/radial4"/>
    <dgm:cxn modelId="{8510A3C7-32B4-4577-8B15-2432C86CA0C7}" type="presOf" srcId="{2045DD6C-B790-43F2-9247-42AF225FE412}" destId="{708F0265-AB6D-43A8-8754-73CDDB484315}" srcOrd="0" destOrd="0" presId="urn:microsoft.com/office/officeart/2005/8/layout/radial4"/>
    <dgm:cxn modelId="{66A17EB8-EBB4-4B2D-B86B-27B57B791C53}" type="presOf" srcId="{3409DEC0-8480-472A-88AD-E4C7B38D1E5D}" destId="{D1EA8C48-7BFE-4EA8-8515-4934FDAD2A0C}" srcOrd="0" destOrd="0" presId="urn:microsoft.com/office/officeart/2005/8/layout/radial4"/>
    <dgm:cxn modelId="{B5B33CEC-4F74-4A2F-80B2-41912A911F08}" type="presOf" srcId="{D55355D4-3692-4F23-B2DE-169F14125ECD}" destId="{B2E9AA1A-B614-4B3A-B171-974F9E2404A8}" srcOrd="0" destOrd="0" presId="urn:microsoft.com/office/officeart/2005/8/layout/radial4"/>
    <dgm:cxn modelId="{26D413DC-4DB9-4146-A330-D0E38B1B33D7}" type="presOf" srcId="{E2E4A15C-4208-4071-B5CF-9FBCE1458C7D}" destId="{22F91F7E-3C7A-4BCC-8560-29D82A0C2B34}" srcOrd="0" destOrd="0" presId="urn:microsoft.com/office/officeart/2005/8/layout/radial4"/>
    <dgm:cxn modelId="{533CE9CD-0C8E-424D-BEC5-AED25D254F7D}" srcId="{9191C596-A436-4C0E-856E-3AAE043A65D9}" destId="{D44BEF9F-DF32-4460-B49F-ED6B6761F0A2}" srcOrd="0" destOrd="0" parTransId="{D55355D4-3692-4F23-B2DE-169F14125ECD}" sibTransId="{ADD4402C-C645-4E9E-9A3E-FE80B25BE925}"/>
    <dgm:cxn modelId="{C6A4D023-CED7-4FF9-80FA-C67E32F3FFF5}" type="presOf" srcId="{F8EEB3A8-5068-4A1F-8B2C-6408E60714C6}" destId="{B1C8EEFB-7467-43DD-B2DB-557CE41B8F01}" srcOrd="0" destOrd="0" presId="urn:microsoft.com/office/officeart/2005/8/layout/radial4"/>
    <dgm:cxn modelId="{F2736E3E-7D57-4A26-95DE-AF8E11B1C450}" type="presOf" srcId="{0288FE1B-1476-46DE-B321-22A4FB26FE15}" destId="{C7B6EB92-B61A-48D8-8832-FCCCF4130C50}" srcOrd="0" destOrd="0" presId="urn:microsoft.com/office/officeart/2005/8/layout/radial4"/>
    <dgm:cxn modelId="{E814C58A-F1A1-4898-B1B3-40A83F5C1E96}" type="presOf" srcId="{FA52FEE2-210B-4740-919E-BDCF770195BA}" destId="{613E2E4C-A2DB-46CC-A68C-26F32F73B6C9}" srcOrd="0" destOrd="0" presId="urn:microsoft.com/office/officeart/2005/8/layout/radial4"/>
    <dgm:cxn modelId="{2B58FC49-68E4-4F53-92E3-789023C021B8}" srcId="{9191C596-A436-4C0E-856E-3AAE043A65D9}" destId="{0288FE1B-1476-46DE-B321-22A4FB26FE15}" srcOrd="2" destOrd="0" parTransId="{A4882798-5244-4D9B-8D3B-91F5FA005466}" sibTransId="{8A5692E0-3CCC-4E16-8492-F99133BE272D}"/>
    <dgm:cxn modelId="{16CD31AD-07DA-4683-94E9-247E3CBA88D7}" type="presOf" srcId="{9191C596-A436-4C0E-856E-3AAE043A65D9}" destId="{5D35493A-6072-409F-B18A-33C0E422DDB5}" srcOrd="0" destOrd="0" presId="urn:microsoft.com/office/officeart/2005/8/layout/radial4"/>
    <dgm:cxn modelId="{75D284EE-E863-4CA5-96B7-BF399AC42C48}" type="presOf" srcId="{D44BEF9F-DF32-4460-B49F-ED6B6761F0A2}" destId="{9A4436C8-1643-49F1-8F6B-09F90A06BFD0}" srcOrd="0" destOrd="0" presId="urn:microsoft.com/office/officeart/2005/8/layout/radial4"/>
    <dgm:cxn modelId="{4295854C-518E-433B-84FA-7D5BDAE9A69D}" type="presOf" srcId="{D5303EA3-E2A3-4EDD-8059-A109BDA770E5}" destId="{C4524363-BCD9-4139-8688-7227EC2EEECF}" srcOrd="0" destOrd="0" presId="urn:microsoft.com/office/officeart/2005/8/layout/radial4"/>
    <dgm:cxn modelId="{08B1DF0D-3052-4B0C-A1FB-34CE8E140234}" srcId="{9191C596-A436-4C0E-856E-3AAE043A65D9}" destId="{4E07E4BD-944B-4EFB-BE1D-39B4C975680C}" srcOrd="5" destOrd="0" parTransId="{F8EEB3A8-5068-4A1F-8B2C-6408E60714C6}" sibTransId="{3B6D7160-6B46-4E3B-B63A-BA664B371AAA}"/>
    <dgm:cxn modelId="{27F01F94-1123-4BFA-8872-E327244822CF}" type="presOf" srcId="{CF18B77F-5A12-4128-91A0-8F25924545A6}" destId="{B1E24ADF-3C53-4D78-B784-7CD582295E58}" srcOrd="0" destOrd="0" presId="urn:microsoft.com/office/officeart/2005/8/layout/radial4"/>
    <dgm:cxn modelId="{0A7A3F5A-7EB4-44EE-8213-52BF2FBB48A0}" srcId="{9191C596-A436-4C0E-856E-3AAE043A65D9}" destId="{CF18B77F-5A12-4128-91A0-8F25924545A6}" srcOrd="3" destOrd="0" parTransId="{E2E4A15C-4208-4071-B5CF-9FBCE1458C7D}" sibTransId="{BEA99B6C-D0CE-44F9-A341-9174CD12398E}"/>
    <dgm:cxn modelId="{4238B66D-C704-492B-8677-069327F57808}" type="presOf" srcId="{DD55CB7B-8F80-47B9-B784-1FF8EF106769}" destId="{70ED5060-4ADC-44D3-A5B2-13B12FA8493F}" srcOrd="0" destOrd="0" presId="urn:microsoft.com/office/officeart/2005/8/layout/radial4"/>
    <dgm:cxn modelId="{59859079-2958-44A4-BCE0-A9B0D6E973CC}" srcId="{2045DD6C-B790-43F2-9247-42AF225FE412}" destId="{9191C596-A436-4C0E-856E-3AAE043A65D9}" srcOrd="0" destOrd="0" parTransId="{08574457-1F2D-42B6-9151-81785FE7EB77}" sibTransId="{ECB8D430-60EA-444F-8F9D-2103F497A071}"/>
    <dgm:cxn modelId="{AB9F3F26-87D7-4AA1-95ED-F10D3BE55A6B}" type="presOf" srcId="{A4882798-5244-4D9B-8D3B-91F5FA005466}" destId="{AA2D45A9-3144-4EA0-ADCB-CC5BA3C418E8}" srcOrd="0" destOrd="0" presId="urn:microsoft.com/office/officeart/2005/8/layout/radial4"/>
    <dgm:cxn modelId="{9DA5A33B-3301-416E-A43F-F8AC3E01B1BF}" type="presParOf" srcId="{708F0265-AB6D-43A8-8754-73CDDB484315}" destId="{5D35493A-6072-409F-B18A-33C0E422DDB5}" srcOrd="0" destOrd="0" presId="urn:microsoft.com/office/officeart/2005/8/layout/radial4"/>
    <dgm:cxn modelId="{22A037B6-4B32-413E-84DD-1213257F2CDF}" type="presParOf" srcId="{708F0265-AB6D-43A8-8754-73CDDB484315}" destId="{B2E9AA1A-B614-4B3A-B171-974F9E2404A8}" srcOrd="1" destOrd="0" presId="urn:microsoft.com/office/officeart/2005/8/layout/radial4"/>
    <dgm:cxn modelId="{A26C8A3C-FB08-474D-9F35-9588658E2113}" type="presParOf" srcId="{708F0265-AB6D-43A8-8754-73CDDB484315}" destId="{9A4436C8-1643-49F1-8F6B-09F90A06BFD0}" srcOrd="2" destOrd="0" presId="urn:microsoft.com/office/officeart/2005/8/layout/radial4"/>
    <dgm:cxn modelId="{70EFD3FD-795F-4513-8C32-45ADC0595551}" type="presParOf" srcId="{708F0265-AB6D-43A8-8754-73CDDB484315}" destId="{70ED5060-4ADC-44D3-A5B2-13B12FA8493F}" srcOrd="3" destOrd="0" presId="urn:microsoft.com/office/officeart/2005/8/layout/radial4"/>
    <dgm:cxn modelId="{ADA41D10-3D58-4223-ABCF-C2A4B78AB238}" type="presParOf" srcId="{708F0265-AB6D-43A8-8754-73CDDB484315}" destId="{C4524363-BCD9-4139-8688-7227EC2EEECF}" srcOrd="4" destOrd="0" presId="urn:microsoft.com/office/officeart/2005/8/layout/radial4"/>
    <dgm:cxn modelId="{45F1A8D7-E002-4B53-9CFA-9D0B9CC1887F}" type="presParOf" srcId="{708F0265-AB6D-43A8-8754-73CDDB484315}" destId="{AA2D45A9-3144-4EA0-ADCB-CC5BA3C418E8}" srcOrd="5" destOrd="0" presId="urn:microsoft.com/office/officeart/2005/8/layout/radial4"/>
    <dgm:cxn modelId="{61243431-2E36-4CF0-974F-FB3CD47FAC24}" type="presParOf" srcId="{708F0265-AB6D-43A8-8754-73CDDB484315}" destId="{C7B6EB92-B61A-48D8-8832-FCCCF4130C50}" srcOrd="6" destOrd="0" presId="urn:microsoft.com/office/officeart/2005/8/layout/radial4"/>
    <dgm:cxn modelId="{BFD4FBE0-1DFE-47C9-ADA7-6A63B4A10A32}" type="presParOf" srcId="{708F0265-AB6D-43A8-8754-73CDDB484315}" destId="{22F91F7E-3C7A-4BCC-8560-29D82A0C2B34}" srcOrd="7" destOrd="0" presId="urn:microsoft.com/office/officeart/2005/8/layout/radial4"/>
    <dgm:cxn modelId="{3441E34C-03A4-4D76-9433-5CB6B6788D12}" type="presParOf" srcId="{708F0265-AB6D-43A8-8754-73CDDB484315}" destId="{B1E24ADF-3C53-4D78-B784-7CD582295E58}" srcOrd="8" destOrd="0" presId="urn:microsoft.com/office/officeart/2005/8/layout/radial4"/>
    <dgm:cxn modelId="{3FE1A1AE-E741-4418-84F6-471DC3EBA705}" type="presParOf" srcId="{708F0265-AB6D-43A8-8754-73CDDB484315}" destId="{613E2E4C-A2DB-46CC-A68C-26F32F73B6C9}" srcOrd="9" destOrd="0" presId="urn:microsoft.com/office/officeart/2005/8/layout/radial4"/>
    <dgm:cxn modelId="{66EDFDF5-E8FB-4D94-A794-0E7F6BBF3F25}" type="presParOf" srcId="{708F0265-AB6D-43A8-8754-73CDDB484315}" destId="{D1EA8C48-7BFE-4EA8-8515-4934FDAD2A0C}" srcOrd="10" destOrd="0" presId="urn:microsoft.com/office/officeart/2005/8/layout/radial4"/>
    <dgm:cxn modelId="{625921C3-B6D6-417E-9281-BBE6C14D9321}" type="presParOf" srcId="{708F0265-AB6D-43A8-8754-73CDDB484315}" destId="{B1C8EEFB-7467-43DD-B2DB-557CE41B8F01}" srcOrd="11" destOrd="0" presId="urn:microsoft.com/office/officeart/2005/8/layout/radial4"/>
    <dgm:cxn modelId="{DA2B5048-3E62-490D-B59D-D380F8AEF188}" type="presParOf" srcId="{708F0265-AB6D-43A8-8754-73CDDB484315}" destId="{D05E27B5-1155-4020-B626-57CA9949E4EA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584BA0-51DC-482A-B341-0A0004990FC8}" type="doc">
      <dgm:prSet loTypeId="urn:microsoft.com/office/officeart/2005/8/layout/hierarchy1" loCatId="hierarchy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31F5573F-05CB-45B1-8047-29BF78D45D44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一级机构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1BD8B696-4FF5-4116-89AA-1FEE7E614C6C}" type="parTrans" cxnId="{DF0BAFC3-1394-4561-A605-63F23DBD40D8}">
      <dgm:prSet/>
      <dgm:spPr/>
      <dgm:t>
        <a:bodyPr/>
        <a:lstStyle/>
        <a:p>
          <a:endParaRPr lang="zh-CN" altLang="en-US"/>
        </a:p>
      </dgm:t>
    </dgm:pt>
    <dgm:pt modelId="{324F3F03-DDAC-455B-A1EB-377A948698FD}" type="sibTrans" cxnId="{DF0BAFC3-1394-4561-A605-63F23DBD40D8}">
      <dgm:prSet/>
      <dgm:spPr/>
      <dgm:t>
        <a:bodyPr/>
        <a:lstStyle/>
        <a:p>
          <a:endParaRPr lang="zh-CN" altLang="en-US"/>
        </a:p>
      </dgm:t>
    </dgm:pt>
    <dgm:pt modelId="{04ADC040-D090-4853-BD8B-61C2EC3BC5F8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二级机构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B85B99E7-736B-4BEF-AB1D-CEB1B58178C2}" type="parTrans" cxnId="{441B4232-F0E6-400D-93F9-3B1EBD8CC869}">
      <dgm:prSet/>
      <dgm:spPr/>
      <dgm:t>
        <a:bodyPr/>
        <a:lstStyle/>
        <a:p>
          <a:endParaRPr lang="zh-CN" altLang="en-US"/>
        </a:p>
      </dgm:t>
    </dgm:pt>
    <dgm:pt modelId="{4240F9E3-69BF-40F0-9999-E93AAA2B85E0}" type="sibTrans" cxnId="{441B4232-F0E6-400D-93F9-3B1EBD8CC869}">
      <dgm:prSet/>
      <dgm:spPr/>
      <dgm:t>
        <a:bodyPr/>
        <a:lstStyle/>
        <a:p>
          <a:endParaRPr lang="zh-CN" altLang="en-US"/>
        </a:p>
      </dgm:t>
    </dgm:pt>
    <dgm:pt modelId="{880219BE-D5BE-463B-AFD9-7717BC27ADFB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二级机构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FC6A9A79-339F-40F5-B0F2-880A0FBDD3B7}" type="parTrans" cxnId="{28151615-C392-4324-A9A2-403F35A26B1F}">
      <dgm:prSet/>
      <dgm:spPr/>
      <dgm:t>
        <a:bodyPr/>
        <a:lstStyle/>
        <a:p>
          <a:endParaRPr lang="zh-CN" altLang="en-US"/>
        </a:p>
      </dgm:t>
    </dgm:pt>
    <dgm:pt modelId="{58395658-B550-4A9B-86DD-D6EB61993F08}" type="sibTrans" cxnId="{28151615-C392-4324-A9A2-403F35A26B1F}">
      <dgm:prSet/>
      <dgm:spPr/>
      <dgm:t>
        <a:bodyPr/>
        <a:lstStyle/>
        <a:p>
          <a:endParaRPr lang="zh-CN" altLang="en-US"/>
        </a:p>
      </dgm:t>
    </dgm:pt>
    <dgm:pt modelId="{907FB16A-BEDF-479C-8B57-ADF65FFD39E4}">
      <dgm:prSet phldrT="[文本]"/>
      <dgm:spPr/>
      <dgm:t>
        <a:bodyPr/>
        <a:lstStyle/>
        <a:p>
          <a:r>
            <a: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……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2D6326C1-BF10-4D15-B4A6-B4CDA9567ADC}" type="parTrans" cxnId="{E66E6351-7E48-4A75-8079-1D33A246C978}">
      <dgm:prSet/>
      <dgm:spPr/>
      <dgm:t>
        <a:bodyPr/>
        <a:lstStyle/>
        <a:p>
          <a:endParaRPr lang="zh-CN" altLang="en-US"/>
        </a:p>
      </dgm:t>
    </dgm:pt>
    <dgm:pt modelId="{82272E3D-1A8A-49FC-BC8E-3B0E963EBEC4}" type="sibTrans" cxnId="{E66E6351-7E48-4A75-8079-1D33A246C978}">
      <dgm:prSet/>
      <dgm:spPr/>
      <dgm:t>
        <a:bodyPr/>
        <a:lstStyle/>
        <a:p>
          <a:endParaRPr lang="zh-CN" altLang="en-US"/>
        </a:p>
      </dgm:t>
    </dgm:pt>
    <dgm:pt modelId="{8870DC67-60B9-4CD1-82C8-4E3D4A220B72}" type="pres">
      <dgm:prSet presAssocID="{AF584BA0-51DC-482A-B341-0A0004990F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447C191-62B3-44B2-A85E-C0DC2B0DF24D}" type="pres">
      <dgm:prSet presAssocID="{31F5573F-05CB-45B1-8047-29BF78D45D44}" presName="hierRoot1" presStyleCnt="0"/>
      <dgm:spPr/>
      <dgm:t>
        <a:bodyPr/>
        <a:lstStyle/>
        <a:p>
          <a:endParaRPr lang="zh-CN" altLang="en-US"/>
        </a:p>
      </dgm:t>
    </dgm:pt>
    <dgm:pt modelId="{35E278B4-CB21-45A2-9F73-99B69FCDEEB7}" type="pres">
      <dgm:prSet presAssocID="{31F5573F-05CB-45B1-8047-29BF78D45D44}" presName="composite" presStyleCnt="0"/>
      <dgm:spPr/>
      <dgm:t>
        <a:bodyPr/>
        <a:lstStyle/>
        <a:p>
          <a:endParaRPr lang="zh-CN" altLang="en-US"/>
        </a:p>
      </dgm:t>
    </dgm:pt>
    <dgm:pt modelId="{DA9F8E1E-9F77-4FC2-9127-9985CC21CD49}" type="pres">
      <dgm:prSet presAssocID="{31F5573F-05CB-45B1-8047-29BF78D45D44}" presName="background" presStyleLbl="node0" presStyleIdx="0" presStyleCnt="1"/>
      <dgm:spPr/>
      <dgm:t>
        <a:bodyPr/>
        <a:lstStyle/>
        <a:p>
          <a:endParaRPr lang="zh-CN" altLang="en-US"/>
        </a:p>
      </dgm:t>
    </dgm:pt>
    <dgm:pt modelId="{C41B41BA-B933-49D0-8C21-500316EB2C86}" type="pres">
      <dgm:prSet presAssocID="{31F5573F-05CB-45B1-8047-29BF78D45D4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7B556C9-D72E-4EFA-A4C9-DD935713E18B}" type="pres">
      <dgm:prSet presAssocID="{31F5573F-05CB-45B1-8047-29BF78D45D44}" presName="hierChild2" presStyleCnt="0"/>
      <dgm:spPr/>
      <dgm:t>
        <a:bodyPr/>
        <a:lstStyle/>
        <a:p>
          <a:endParaRPr lang="zh-CN" altLang="en-US"/>
        </a:p>
      </dgm:t>
    </dgm:pt>
    <dgm:pt modelId="{7FD9F7DA-4EAD-4824-9289-41DA407FB01F}" type="pres">
      <dgm:prSet presAssocID="{B85B99E7-736B-4BEF-AB1D-CEB1B58178C2}" presName="Name10" presStyleLbl="parChTrans1D2" presStyleIdx="0" presStyleCnt="3"/>
      <dgm:spPr/>
      <dgm:t>
        <a:bodyPr/>
        <a:lstStyle/>
        <a:p>
          <a:endParaRPr lang="zh-CN" altLang="en-US"/>
        </a:p>
      </dgm:t>
    </dgm:pt>
    <dgm:pt modelId="{032BBD1E-1E77-4CD1-87CB-C8F411C35C80}" type="pres">
      <dgm:prSet presAssocID="{04ADC040-D090-4853-BD8B-61C2EC3BC5F8}" presName="hierRoot2" presStyleCnt="0"/>
      <dgm:spPr/>
      <dgm:t>
        <a:bodyPr/>
        <a:lstStyle/>
        <a:p>
          <a:endParaRPr lang="zh-CN" altLang="en-US"/>
        </a:p>
      </dgm:t>
    </dgm:pt>
    <dgm:pt modelId="{C2A18818-E1A1-420A-BF1F-39FD54EC534C}" type="pres">
      <dgm:prSet presAssocID="{04ADC040-D090-4853-BD8B-61C2EC3BC5F8}" presName="composite2" presStyleCnt="0"/>
      <dgm:spPr/>
      <dgm:t>
        <a:bodyPr/>
        <a:lstStyle/>
        <a:p>
          <a:endParaRPr lang="zh-CN" altLang="en-US"/>
        </a:p>
      </dgm:t>
    </dgm:pt>
    <dgm:pt modelId="{761B7FAE-D118-4706-9E8B-A4CD2F23C250}" type="pres">
      <dgm:prSet presAssocID="{04ADC040-D090-4853-BD8B-61C2EC3BC5F8}" presName="background2" presStyleLbl="node2" presStyleIdx="0" presStyleCnt="3"/>
      <dgm:spPr/>
      <dgm:t>
        <a:bodyPr/>
        <a:lstStyle/>
        <a:p>
          <a:endParaRPr lang="zh-CN" altLang="en-US"/>
        </a:p>
      </dgm:t>
    </dgm:pt>
    <dgm:pt modelId="{334D91DD-D221-4693-8D75-0197CE27CC87}" type="pres">
      <dgm:prSet presAssocID="{04ADC040-D090-4853-BD8B-61C2EC3BC5F8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7DCDB4-1D50-4F6E-BD68-DDB2E1BA18DC}" type="pres">
      <dgm:prSet presAssocID="{04ADC040-D090-4853-BD8B-61C2EC3BC5F8}" presName="hierChild3" presStyleCnt="0"/>
      <dgm:spPr/>
      <dgm:t>
        <a:bodyPr/>
        <a:lstStyle/>
        <a:p>
          <a:endParaRPr lang="zh-CN" altLang="en-US"/>
        </a:p>
      </dgm:t>
    </dgm:pt>
    <dgm:pt modelId="{4DBE0878-5B58-4B13-85A1-7B619A047ED4}" type="pres">
      <dgm:prSet presAssocID="{FC6A9A79-339F-40F5-B0F2-880A0FBDD3B7}" presName="Name10" presStyleLbl="parChTrans1D2" presStyleIdx="1" presStyleCnt="3"/>
      <dgm:spPr/>
      <dgm:t>
        <a:bodyPr/>
        <a:lstStyle/>
        <a:p>
          <a:endParaRPr lang="zh-CN" altLang="en-US"/>
        </a:p>
      </dgm:t>
    </dgm:pt>
    <dgm:pt modelId="{9ABEB3D9-14D3-4C2E-9F3D-E5199B91B937}" type="pres">
      <dgm:prSet presAssocID="{880219BE-D5BE-463B-AFD9-7717BC27ADFB}" presName="hierRoot2" presStyleCnt="0"/>
      <dgm:spPr/>
      <dgm:t>
        <a:bodyPr/>
        <a:lstStyle/>
        <a:p>
          <a:endParaRPr lang="zh-CN" altLang="en-US"/>
        </a:p>
      </dgm:t>
    </dgm:pt>
    <dgm:pt modelId="{7872FFCE-008B-41D7-964B-F0CD4F752775}" type="pres">
      <dgm:prSet presAssocID="{880219BE-D5BE-463B-AFD9-7717BC27ADFB}" presName="composite2" presStyleCnt="0"/>
      <dgm:spPr/>
      <dgm:t>
        <a:bodyPr/>
        <a:lstStyle/>
        <a:p>
          <a:endParaRPr lang="zh-CN" altLang="en-US"/>
        </a:p>
      </dgm:t>
    </dgm:pt>
    <dgm:pt modelId="{AF6E407D-1E34-4151-A445-613D1F97EC6E}" type="pres">
      <dgm:prSet presAssocID="{880219BE-D5BE-463B-AFD9-7717BC27ADFB}" presName="background2" presStyleLbl="node2" presStyleIdx="1" presStyleCnt="3"/>
      <dgm:spPr/>
      <dgm:t>
        <a:bodyPr/>
        <a:lstStyle/>
        <a:p>
          <a:endParaRPr lang="zh-CN" altLang="en-US"/>
        </a:p>
      </dgm:t>
    </dgm:pt>
    <dgm:pt modelId="{7B7F7D26-CCC9-418D-925F-C7BDDB53ED00}" type="pres">
      <dgm:prSet presAssocID="{880219BE-D5BE-463B-AFD9-7717BC27ADFB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D8AC8D2-1F29-4E56-A980-98AEA0B3CC2A}" type="pres">
      <dgm:prSet presAssocID="{880219BE-D5BE-463B-AFD9-7717BC27ADFB}" presName="hierChild3" presStyleCnt="0"/>
      <dgm:spPr/>
      <dgm:t>
        <a:bodyPr/>
        <a:lstStyle/>
        <a:p>
          <a:endParaRPr lang="zh-CN" altLang="en-US"/>
        </a:p>
      </dgm:t>
    </dgm:pt>
    <dgm:pt modelId="{6088CC5A-E187-4B40-94D8-86027A301282}" type="pres">
      <dgm:prSet presAssocID="{2D6326C1-BF10-4D15-B4A6-B4CDA9567ADC}" presName="Name10" presStyleLbl="parChTrans1D2" presStyleIdx="2" presStyleCnt="3"/>
      <dgm:spPr/>
      <dgm:t>
        <a:bodyPr/>
        <a:lstStyle/>
        <a:p>
          <a:endParaRPr lang="zh-CN" altLang="en-US"/>
        </a:p>
      </dgm:t>
    </dgm:pt>
    <dgm:pt modelId="{A1A6B167-ABF6-4255-A4E6-6F79933167C4}" type="pres">
      <dgm:prSet presAssocID="{907FB16A-BEDF-479C-8B57-ADF65FFD39E4}" presName="hierRoot2" presStyleCnt="0"/>
      <dgm:spPr/>
      <dgm:t>
        <a:bodyPr/>
        <a:lstStyle/>
        <a:p>
          <a:endParaRPr lang="zh-CN" altLang="en-US"/>
        </a:p>
      </dgm:t>
    </dgm:pt>
    <dgm:pt modelId="{48929C28-711A-45A9-8F2C-824AB464594E}" type="pres">
      <dgm:prSet presAssocID="{907FB16A-BEDF-479C-8B57-ADF65FFD39E4}" presName="composite2" presStyleCnt="0"/>
      <dgm:spPr/>
      <dgm:t>
        <a:bodyPr/>
        <a:lstStyle/>
        <a:p>
          <a:endParaRPr lang="zh-CN" altLang="en-US"/>
        </a:p>
      </dgm:t>
    </dgm:pt>
    <dgm:pt modelId="{7D2562E2-7FF5-4F02-8BB9-EB31CF75AC82}" type="pres">
      <dgm:prSet presAssocID="{907FB16A-BEDF-479C-8B57-ADF65FFD39E4}" presName="background2" presStyleLbl="node2" presStyleIdx="2" presStyleCnt="3"/>
      <dgm:spPr/>
      <dgm:t>
        <a:bodyPr/>
        <a:lstStyle/>
        <a:p>
          <a:endParaRPr lang="zh-CN" altLang="en-US"/>
        </a:p>
      </dgm:t>
    </dgm:pt>
    <dgm:pt modelId="{43D5650A-C99E-4181-9BA5-C4EA7270A98B}" type="pres">
      <dgm:prSet presAssocID="{907FB16A-BEDF-479C-8B57-ADF65FFD39E4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F808F8C-1E47-4458-9F99-54B72A2CED77}" type="pres">
      <dgm:prSet presAssocID="{907FB16A-BEDF-479C-8B57-ADF65FFD39E4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DF539DB8-6E77-43BC-8100-82C293AB2D79}" type="presOf" srcId="{FC6A9A79-339F-40F5-B0F2-880A0FBDD3B7}" destId="{4DBE0878-5B58-4B13-85A1-7B619A047ED4}" srcOrd="0" destOrd="0" presId="urn:microsoft.com/office/officeart/2005/8/layout/hierarchy1"/>
    <dgm:cxn modelId="{3FD41D9B-8F18-4532-9271-57B7DFE51E8C}" type="presOf" srcId="{B85B99E7-736B-4BEF-AB1D-CEB1B58178C2}" destId="{7FD9F7DA-4EAD-4824-9289-41DA407FB01F}" srcOrd="0" destOrd="0" presId="urn:microsoft.com/office/officeart/2005/8/layout/hierarchy1"/>
    <dgm:cxn modelId="{D8C06006-7D61-4E82-9EA7-245AA5627F92}" type="presOf" srcId="{880219BE-D5BE-463B-AFD9-7717BC27ADFB}" destId="{7B7F7D26-CCC9-418D-925F-C7BDDB53ED00}" srcOrd="0" destOrd="0" presId="urn:microsoft.com/office/officeart/2005/8/layout/hierarchy1"/>
    <dgm:cxn modelId="{711D69C6-8CE6-4548-8118-120035FEE27A}" type="presOf" srcId="{31F5573F-05CB-45B1-8047-29BF78D45D44}" destId="{C41B41BA-B933-49D0-8C21-500316EB2C86}" srcOrd="0" destOrd="0" presId="urn:microsoft.com/office/officeart/2005/8/layout/hierarchy1"/>
    <dgm:cxn modelId="{06F639BC-0CFC-4FEB-BF04-22E7BE864B82}" type="presOf" srcId="{04ADC040-D090-4853-BD8B-61C2EC3BC5F8}" destId="{334D91DD-D221-4693-8D75-0197CE27CC87}" srcOrd="0" destOrd="0" presId="urn:microsoft.com/office/officeart/2005/8/layout/hierarchy1"/>
    <dgm:cxn modelId="{32E5CC07-6FE8-4E93-9314-B377EDE8F80D}" type="presOf" srcId="{2D6326C1-BF10-4D15-B4A6-B4CDA9567ADC}" destId="{6088CC5A-E187-4B40-94D8-86027A301282}" srcOrd="0" destOrd="0" presId="urn:microsoft.com/office/officeart/2005/8/layout/hierarchy1"/>
    <dgm:cxn modelId="{E66E6351-7E48-4A75-8079-1D33A246C978}" srcId="{31F5573F-05CB-45B1-8047-29BF78D45D44}" destId="{907FB16A-BEDF-479C-8B57-ADF65FFD39E4}" srcOrd="2" destOrd="0" parTransId="{2D6326C1-BF10-4D15-B4A6-B4CDA9567ADC}" sibTransId="{82272E3D-1A8A-49FC-BC8E-3B0E963EBEC4}"/>
    <dgm:cxn modelId="{1EC60E47-6831-4026-97F6-67F8F38BB623}" type="presOf" srcId="{907FB16A-BEDF-479C-8B57-ADF65FFD39E4}" destId="{43D5650A-C99E-4181-9BA5-C4EA7270A98B}" srcOrd="0" destOrd="0" presId="urn:microsoft.com/office/officeart/2005/8/layout/hierarchy1"/>
    <dgm:cxn modelId="{DF0BAFC3-1394-4561-A605-63F23DBD40D8}" srcId="{AF584BA0-51DC-482A-B341-0A0004990FC8}" destId="{31F5573F-05CB-45B1-8047-29BF78D45D44}" srcOrd="0" destOrd="0" parTransId="{1BD8B696-4FF5-4116-89AA-1FEE7E614C6C}" sibTransId="{324F3F03-DDAC-455B-A1EB-377A948698FD}"/>
    <dgm:cxn modelId="{441B4232-F0E6-400D-93F9-3B1EBD8CC869}" srcId="{31F5573F-05CB-45B1-8047-29BF78D45D44}" destId="{04ADC040-D090-4853-BD8B-61C2EC3BC5F8}" srcOrd="0" destOrd="0" parTransId="{B85B99E7-736B-4BEF-AB1D-CEB1B58178C2}" sibTransId="{4240F9E3-69BF-40F0-9999-E93AAA2B85E0}"/>
    <dgm:cxn modelId="{342ADFB0-A164-4DB6-A93C-F3FA70556471}" type="presOf" srcId="{AF584BA0-51DC-482A-B341-0A0004990FC8}" destId="{8870DC67-60B9-4CD1-82C8-4E3D4A220B72}" srcOrd="0" destOrd="0" presId="urn:microsoft.com/office/officeart/2005/8/layout/hierarchy1"/>
    <dgm:cxn modelId="{28151615-C392-4324-A9A2-403F35A26B1F}" srcId="{31F5573F-05CB-45B1-8047-29BF78D45D44}" destId="{880219BE-D5BE-463B-AFD9-7717BC27ADFB}" srcOrd="1" destOrd="0" parTransId="{FC6A9A79-339F-40F5-B0F2-880A0FBDD3B7}" sibTransId="{58395658-B550-4A9B-86DD-D6EB61993F08}"/>
    <dgm:cxn modelId="{D977633F-01E1-4492-858F-401E9BCCE7AB}" type="presParOf" srcId="{8870DC67-60B9-4CD1-82C8-4E3D4A220B72}" destId="{F447C191-62B3-44B2-A85E-C0DC2B0DF24D}" srcOrd="0" destOrd="0" presId="urn:microsoft.com/office/officeart/2005/8/layout/hierarchy1"/>
    <dgm:cxn modelId="{2F979AE2-B4A7-4C3F-9A9A-7D6F8537D704}" type="presParOf" srcId="{F447C191-62B3-44B2-A85E-C0DC2B0DF24D}" destId="{35E278B4-CB21-45A2-9F73-99B69FCDEEB7}" srcOrd="0" destOrd="0" presId="urn:microsoft.com/office/officeart/2005/8/layout/hierarchy1"/>
    <dgm:cxn modelId="{FFD113AB-FA1E-4742-8568-4908565224BF}" type="presParOf" srcId="{35E278B4-CB21-45A2-9F73-99B69FCDEEB7}" destId="{DA9F8E1E-9F77-4FC2-9127-9985CC21CD49}" srcOrd="0" destOrd="0" presId="urn:microsoft.com/office/officeart/2005/8/layout/hierarchy1"/>
    <dgm:cxn modelId="{11F05D0A-4AB3-4483-815B-4BF5B02AF67B}" type="presParOf" srcId="{35E278B4-CB21-45A2-9F73-99B69FCDEEB7}" destId="{C41B41BA-B933-49D0-8C21-500316EB2C86}" srcOrd="1" destOrd="0" presId="urn:microsoft.com/office/officeart/2005/8/layout/hierarchy1"/>
    <dgm:cxn modelId="{E9EF8935-6BC7-4C4F-A2E4-D118113D9E87}" type="presParOf" srcId="{F447C191-62B3-44B2-A85E-C0DC2B0DF24D}" destId="{A7B556C9-D72E-4EFA-A4C9-DD935713E18B}" srcOrd="1" destOrd="0" presId="urn:microsoft.com/office/officeart/2005/8/layout/hierarchy1"/>
    <dgm:cxn modelId="{F9BB4299-C994-4CC5-8269-CEFD16F5D5DF}" type="presParOf" srcId="{A7B556C9-D72E-4EFA-A4C9-DD935713E18B}" destId="{7FD9F7DA-4EAD-4824-9289-41DA407FB01F}" srcOrd="0" destOrd="0" presId="urn:microsoft.com/office/officeart/2005/8/layout/hierarchy1"/>
    <dgm:cxn modelId="{04278097-7BAB-4BE8-B6E0-59FEF774970C}" type="presParOf" srcId="{A7B556C9-D72E-4EFA-A4C9-DD935713E18B}" destId="{032BBD1E-1E77-4CD1-87CB-C8F411C35C80}" srcOrd="1" destOrd="0" presId="urn:microsoft.com/office/officeart/2005/8/layout/hierarchy1"/>
    <dgm:cxn modelId="{4880F046-E948-426D-B379-5EBB358CB6AF}" type="presParOf" srcId="{032BBD1E-1E77-4CD1-87CB-C8F411C35C80}" destId="{C2A18818-E1A1-420A-BF1F-39FD54EC534C}" srcOrd="0" destOrd="0" presId="urn:microsoft.com/office/officeart/2005/8/layout/hierarchy1"/>
    <dgm:cxn modelId="{385BF9AE-BBFB-483F-86E0-8AA995D7DC2D}" type="presParOf" srcId="{C2A18818-E1A1-420A-BF1F-39FD54EC534C}" destId="{761B7FAE-D118-4706-9E8B-A4CD2F23C250}" srcOrd="0" destOrd="0" presId="urn:microsoft.com/office/officeart/2005/8/layout/hierarchy1"/>
    <dgm:cxn modelId="{CFB4D604-C016-40F7-8D3F-E2E6032958B1}" type="presParOf" srcId="{C2A18818-E1A1-420A-BF1F-39FD54EC534C}" destId="{334D91DD-D221-4693-8D75-0197CE27CC87}" srcOrd="1" destOrd="0" presId="urn:microsoft.com/office/officeart/2005/8/layout/hierarchy1"/>
    <dgm:cxn modelId="{B60747F3-EDA7-4304-B9D6-E5CF4913D9B8}" type="presParOf" srcId="{032BBD1E-1E77-4CD1-87CB-C8F411C35C80}" destId="{FA7DCDB4-1D50-4F6E-BD68-DDB2E1BA18DC}" srcOrd="1" destOrd="0" presId="urn:microsoft.com/office/officeart/2005/8/layout/hierarchy1"/>
    <dgm:cxn modelId="{319C9800-89ED-46C0-833F-BD1A85B7D1C3}" type="presParOf" srcId="{A7B556C9-D72E-4EFA-A4C9-DD935713E18B}" destId="{4DBE0878-5B58-4B13-85A1-7B619A047ED4}" srcOrd="2" destOrd="0" presId="urn:microsoft.com/office/officeart/2005/8/layout/hierarchy1"/>
    <dgm:cxn modelId="{35EC055C-1BF9-448F-A2A1-42F46E8E818E}" type="presParOf" srcId="{A7B556C9-D72E-4EFA-A4C9-DD935713E18B}" destId="{9ABEB3D9-14D3-4C2E-9F3D-E5199B91B937}" srcOrd="3" destOrd="0" presId="urn:microsoft.com/office/officeart/2005/8/layout/hierarchy1"/>
    <dgm:cxn modelId="{FA3267CB-DAA6-4BAB-8CA4-FEFF6CBFC68D}" type="presParOf" srcId="{9ABEB3D9-14D3-4C2E-9F3D-E5199B91B937}" destId="{7872FFCE-008B-41D7-964B-F0CD4F752775}" srcOrd="0" destOrd="0" presId="urn:microsoft.com/office/officeart/2005/8/layout/hierarchy1"/>
    <dgm:cxn modelId="{D0446054-A97E-430E-9709-ADE1250C7F0E}" type="presParOf" srcId="{7872FFCE-008B-41D7-964B-F0CD4F752775}" destId="{AF6E407D-1E34-4151-A445-613D1F97EC6E}" srcOrd="0" destOrd="0" presId="urn:microsoft.com/office/officeart/2005/8/layout/hierarchy1"/>
    <dgm:cxn modelId="{4011567A-E421-41B9-A304-7414D6170A5D}" type="presParOf" srcId="{7872FFCE-008B-41D7-964B-F0CD4F752775}" destId="{7B7F7D26-CCC9-418D-925F-C7BDDB53ED00}" srcOrd="1" destOrd="0" presId="urn:microsoft.com/office/officeart/2005/8/layout/hierarchy1"/>
    <dgm:cxn modelId="{0D3EBBF1-22F1-43FE-B402-D7845CA35535}" type="presParOf" srcId="{9ABEB3D9-14D3-4C2E-9F3D-E5199B91B937}" destId="{BD8AC8D2-1F29-4E56-A980-98AEA0B3CC2A}" srcOrd="1" destOrd="0" presId="urn:microsoft.com/office/officeart/2005/8/layout/hierarchy1"/>
    <dgm:cxn modelId="{004B4FE1-5C33-4FA4-AE36-2C0991CCBE5B}" type="presParOf" srcId="{A7B556C9-D72E-4EFA-A4C9-DD935713E18B}" destId="{6088CC5A-E187-4B40-94D8-86027A301282}" srcOrd="4" destOrd="0" presId="urn:microsoft.com/office/officeart/2005/8/layout/hierarchy1"/>
    <dgm:cxn modelId="{9193C65E-860F-4285-BBDC-C699C0DBB08B}" type="presParOf" srcId="{A7B556C9-D72E-4EFA-A4C9-DD935713E18B}" destId="{A1A6B167-ABF6-4255-A4E6-6F79933167C4}" srcOrd="5" destOrd="0" presId="urn:microsoft.com/office/officeart/2005/8/layout/hierarchy1"/>
    <dgm:cxn modelId="{6310810E-0419-420A-BF9E-B8E41874DA11}" type="presParOf" srcId="{A1A6B167-ABF6-4255-A4E6-6F79933167C4}" destId="{48929C28-711A-45A9-8F2C-824AB464594E}" srcOrd="0" destOrd="0" presId="urn:microsoft.com/office/officeart/2005/8/layout/hierarchy1"/>
    <dgm:cxn modelId="{FBE1E912-7B72-46A0-97AD-4633D29A594A}" type="presParOf" srcId="{48929C28-711A-45A9-8F2C-824AB464594E}" destId="{7D2562E2-7FF5-4F02-8BB9-EB31CF75AC82}" srcOrd="0" destOrd="0" presId="urn:microsoft.com/office/officeart/2005/8/layout/hierarchy1"/>
    <dgm:cxn modelId="{3F5AAB57-88FE-44C2-8E5B-1101E39A7012}" type="presParOf" srcId="{48929C28-711A-45A9-8F2C-824AB464594E}" destId="{43D5650A-C99E-4181-9BA5-C4EA7270A98B}" srcOrd="1" destOrd="0" presId="urn:microsoft.com/office/officeart/2005/8/layout/hierarchy1"/>
    <dgm:cxn modelId="{7FC7EEA0-0F21-4434-9F7D-FDC3DB2DF370}" type="presParOf" srcId="{A1A6B167-ABF6-4255-A4E6-6F79933167C4}" destId="{EF808F8C-1E47-4458-9F99-54B72A2CED7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81422E9-E502-443C-AD52-4C62DDE50A08}" type="doc">
      <dgm:prSet loTypeId="urn:microsoft.com/office/officeart/2005/8/layout/hList6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6110D54-0964-456E-A5BB-03AAA5ACD6E1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知识库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8791A59B-BCD4-4AC3-9831-8662436B021C}" type="parTrans" cxnId="{92CE868A-1A16-414E-B7F8-1C221BC02629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CA9F65D-8408-4FD9-9FA3-B9832E9E9D66}" type="sibTrans" cxnId="{92CE868A-1A16-414E-B7F8-1C221BC02629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FF8E212-E9A7-4375-BAFC-86BD25193BF8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交流互动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2DB29002-9978-4E23-BE25-7FFD902B71C2}" type="parTrans" cxnId="{87CAE984-48BC-49A0-8248-C90C22450333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182C09-3D38-4B46-A520-50D0A6C0CA3A}" type="sibTrans" cxnId="{87CAE984-48BC-49A0-8248-C90C22450333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3318DF4-A727-4F11-9B13-93FB88593E15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员工管理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C00E9C11-857E-4A7A-80FA-E687E8A70337}" type="parTrans" cxnId="{4A3E5D22-FB94-4C4D-B210-C7CFD81653C3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E9684D-4B9D-4C19-883F-04A07F1490FB}" type="sibTrans" cxnId="{4A3E5D22-FB94-4C4D-B210-C7CFD81653C3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7868ACE-FCB7-499F-ABE0-B379EA3CCBB7}" type="pres">
      <dgm:prSet presAssocID="{A81422E9-E502-443C-AD52-4C62DDE50A0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739CA9-9536-4E5A-8AB1-506C7BC1C27C}" type="pres">
      <dgm:prSet presAssocID="{96110D54-0964-456E-A5BB-03AAA5ACD6E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7FD5EF-A96B-4F59-9076-BF2CBA464584}" type="pres">
      <dgm:prSet presAssocID="{5CA9F65D-8408-4FD9-9FA3-B9832E9E9D66}" presName="sibTrans" presStyleCnt="0"/>
      <dgm:spPr/>
      <dgm:t>
        <a:bodyPr/>
        <a:lstStyle/>
        <a:p>
          <a:endParaRPr lang="zh-CN" altLang="en-US"/>
        </a:p>
      </dgm:t>
    </dgm:pt>
    <dgm:pt modelId="{7DE8AE66-8626-429D-B72C-DC086525C8FF}" type="pres">
      <dgm:prSet presAssocID="{1FF8E212-E9A7-4375-BAFC-86BD25193BF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9FBEFE-4D57-44DE-8110-637AF24B363E}" type="pres">
      <dgm:prSet presAssocID="{12182C09-3D38-4B46-A520-50D0A6C0CA3A}" presName="sibTrans" presStyleCnt="0"/>
      <dgm:spPr/>
      <dgm:t>
        <a:bodyPr/>
        <a:lstStyle/>
        <a:p>
          <a:endParaRPr lang="zh-CN" altLang="en-US"/>
        </a:p>
      </dgm:t>
    </dgm:pt>
    <dgm:pt modelId="{30D06F25-DEEF-49DB-8950-88D1EF2FB55E}" type="pres">
      <dgm:prSet presAssocID="{43318DF4-A727-4F11-9B13-93FB88593E1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BE0C44D-AB8B-41CD-8A13-DB316150B401}" type="presOf" srcId="{1FF8E212-E9A7-4375-BAFC-86BD25193BF8}" destId="{7DE8AE66-8626-429D-B72C-DC086525C8FF}" srcOrd="0" destOrd="0" presId="urn:microsoft.com/office/officeart/2005/8/layout/hList6"/>
    <dgm:cxn modelId="{AED659ED-2F8A-4239-A6F6-12D6A7D474DA}" type="presOf" srcId="{43318DF4-A727-4F11-9B13-93FB88593E15}" destId="{30D06F25-DEEF-49DB-8950-88D1EF2FB55E}" srcOrd="0" destOrd="0" presId="urn:microsoft.com/office/officeart/2005/8/layout/hList6"/>
    <dgm:cxn modelId="{87CAE984-48BC-49A0-8248-C90C22450333}" srcId="{A81422E9-E502-443C-AD52-4C62DDE50A08}" destId="{1FF8E212-E9A7-4375-BAFC-86BD25193BF8}" srcOrd="1" destOrd="0" parTransId="{2DB29002-9978-4E23-BE25-7FFD902B71C2}" sibTransId="{12182C09-3D38-4B46-A520-50D0A6C0CA3A}"/>
    <dgm:cxn modelId="{4A3E5D22-FB94-4C4D-B210-C7CFD81653C3}" srcId="{A81422E9-E502-443C-AD52-4C62DDE50A08}" destId="{43318DF4-A727-4F11-9B13-93FB88593E15}" srcOrd="2" destOrd="0" parTransId="{C00E9C11-857E-4A7A-80FA-E687E8A70337}" sibTransId="{ACE9684D-4B9D-4C19-883F-04A07F1490FB}"/>
    <dgm:cxn modelId="{BCF79D79-CDF1-44CC-AEF7-71CDBD1C7318}" type="presOf" srcId="{96110D54-0964-456E-A5BB-03AAA5ACD6E1}" destId="{6D739CA9-9536-4E5A-8AB1-506C7BC1C27C}" srcOrd="0" destOrd="0" presId="urn:microsoft.com/office/officeart/2005/8/layout/hList6"/>
    <dgm:cxn modelId="{EEEF01C2-F77D-4FA7-AA9B-5379B8EBFC2A}" type="presOf" srcId="{A81422E9-E502-443C-AD52-4C62DDE50A08}" destId="{97868ACE-FCB7-499F-ABE0-B379EA3CCBB7}" srcOrd="0" destOrd="0" presId="urn:microsoft.com/office/officeart/2005/8/layout/hList6"/>
    <dgm:cxn modelId="{92CE868A-1A16-414E-B7F8-1C221BC02629}" srcId="{A81422E9-E502-443C-AD52-4C62DDE50A08}" destId="{96110D54-0964-456E-A5BB-03AAA5ACD6E1}" srcOrd="0" destOrd="0" parTransId="{8791A59B-BCD4-4AC3-9831-8662436B021C}" sibTransId="{5CA9F65D-8408-4FD9-9FA3-B9832E9E9D66}"/>
    <dgm:cxn modelId="{C51A4DAE-262C-42FE-AC83-85480C9E973D}" type="presParOf" srcId="{97868ACE-FCB7-499F-ABE0-B379EA3CCBB7}" destId="{6D739CA9-9536-4E5A-8AB1-506C7BC1C27C}" srcOrd="0" destOrd="0" presId="urn:microsoft.com/office/officeart/2005/8/layout/hList6"/>
    <dgm:cxn modelId="{FBD66950-73C4-495F-BA7B-BEE64A649BF3}" type="presParOf" srcId="{97868ACE-FCB7-499F-ABE0-B379EA3CCBB7}" destId="{617FD5EF-A96B-4F59-9076-BF2CBA464584}" srcOrd="1" destOrd="0" presId="urn:microsoft.com/office/officeart/2005/8/layout/hList6"/>
    <dgm:cxn modelId="{309200C0-D294-4C88-A11B-EC18413AA504}" type="presParOf" srcId="{97868ACE-FCB7-499F-ABE0-B379EA3CCBB7}" destId="{7DE8AE66-8626-429D-B72C-DC086525C8FF}" srcOrd="2" destOrd="0" presId="urn:microsoft.com/office/officeart/2005/8/layout/hList6"/>
    <dgm:cxn modelId="{969CEC29-D37E-4BFD-956D-29084511B276}" type="presParOf" srcId="{97868ACE-FCB7-499F-ABE0-B379EA3CCBB7}" destId="{069FBEFE-4D57-44DE-8110-637AF24B363E}" srcOrd="3" destOrd="0" presId="urn:microsoft.com/office/officeart/2005/8/layout/hList6"/>
    <dgm:cxn modelId="{AFFA21D9-69F0-4D22-9576-3BA99F566CC4}" type="presParOf" srcId="{97868ACE-FCB7-499F-ABE0-B379EA3CCBB7}" destId="{30D06F25-DEEF-49DB-8950-88D1EF2FB55E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1901979-CE97-414C-A227-F880FE7C9CA4}" type="doc">
      <dgm:prSet loTypeId="urn:microsoft.com/office/officeart/2005/8/layout/radial6" loCatId="cycl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4EB0251-1139-4CB6-965C-9EFE7918C00D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员工管理系统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2BEEE0AF-4213-4510-99E1-0296DE5D969F}" type="parTrans" cxnId="{48459C88-7E5E-4495-A42A-6699BE59F4D7}">
      <dgm:prSet/>
      <dgm:spPr/>
      <dgm:t>
        <a:bodyPr/>
        <a:lstStyle/>
        <a:p>
          <a:endParaRPr lang="zh-CN" altLang="en-US"/>
        </a:p>
      </dgm:t>
    </dgm:pt>
    <dgm:pt modelId="{9C0AE61D-EF45-4C4B-B763-F53662EB3735}" type="sibTrans" cxnId="{48459C88-7E5E-4495-A42A-6699BE59F4D7}">
      <dgm:prSet/>
      <dgm:spPr/>
      <dgm:t>
        <a:bodyPr/>
        <a:lstStyle/>
        <a:p>
          <a:endParaRPr lang="zh-CN" altLang="en-US"/>
        </a:p>
      </dgm:t>
    </dgm:pt>
    <dgm:pt modelId="{B383AC2F-2173-42CB-BCE9-EA676226AA23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员工管理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ADF8D62B-1BD9-4F3F-BAB9-1D6AABFAD251}" type="parTrans" cxnId="{B7BB7E60-90FE-4188-A736-06E101DBE734}">
      <dgm:prSet/>
      <dgm:spPr/>
      <dgm:t>
        <a:bodyPr/>
        <a:lstStyle/>
        <a:p>
          <a:endParaRPr lang="zh-CN" altLang="en-US"/>
        </a:p>
      </dgm:t>
    </dgm:pt>
    <dgm:pt modelId="{A06D077D-C6D8-4A86-9B14-F1AC4CCD8DC7}" type="sibTrans" cxnId="{B7BB7E60-90FE-4188-A736-06E101DBE734}">
      <dgm:prSet/>
      <dgm:spPr/>
      <dgm:t>
        <a:bodyPr/>
        <a:lstStyle/>
        <a:p>
          <a:endParaRPr lang="zh-CN" altLang="en-US"/>
        </a:p>
      </dgm:t>
    </dgm:pt>
    <dgm:pt modelId="{BDE93055-9167-4A68-8A21-F1A2CFF11F90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部门信息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FB4FA73D-0CC1-48BA-AF9C-395D77945073}" type="parTrans" cxnId="{4DA7E0DE-8271-46A3-A0CE-0592C3729D6B}">
      <dgm:prSet/>
      <dgm:spPr/>
      <dgm:t>
        <a:bodyPr/>
        <a:lstStyle/>
        <a:p>
          <a:endParaRPr lang="zh-CN" altLang="en-US"/>
        </a:p>
      </dgm:t>
    </dgm:pt>
    <dgm:pt modelId="{9816ACBC-F8D2-418A-A4B9-C02EA4C2F3CB}" type="sibTrans" cxnId="{4DA7E0DE-8271-46A3-A0CE-0592C3729D6B}">
      <dgm:prSet/>
      <dgm:spPr/>
      <dgm:t>
        <a:bodyPr/>
        <a:lstStyle/>
        <a:p>
          <a:endParaRPr lang="zh-CN" altLang="en-US"/>
        </a:p>
      </dgm:t>
    </dgm:pt>
    <dgm:pt modelId="{12C719E3-399A-494C-9D94-F367EE6F71D8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岗位设置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45150A08-DFFF-4724-AE2C-54620878B420}" type="parTrans" cxnId="{CD024C24-0C61-4DBD-BCF2-6626924BB8D3}">
      <dgm:prSet/>
      <dgm:spPr/>
      <dgm:t>
        <a:bodyPr/>
        <a:lstStyle/>
        <a:p>
          <a:endParaRPr lang="zh-CN" altLang="en-US"/>
        </a:p>
      </dgm:t>
    </dgm:pt>
    <dgm:pt modelId="{488D39B7-3288-4395-8772-47E64D5B1DA7}" type="sibTrans" cxnId="{CD024C24-0C61-4DBD-BCF2-6626924BB8D3}">
      <dgm:prSet/>
      <dgm:spPr/>
      <dgm:t>
        <a:bodyPr/>
        <a:lstStyle/>
        <a:p>
          <a:endParaRPr lang="zh-CN" altLang="en-US"/>
        </a:p>
      </dgm:t>
    </dgm:pt>
    <dgm:pt modelId="{A55F6018-D8DB-4B6D-A1F2-F0414FAE700E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工作组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567FB705-0E91-4585-B914-F054353C821A}" type="parTrans" cxnId="{24B01690-61C4-4726-BFCE-FA8A44802B46}">
      <dgm:prSet/>
      <dgm:spPr/>
      <dgm:t>
        <a:bodyPr/>
        <a:lstStyle/>
        <a:p>
          <a:endParaRPr lang="zh-CN" altLang="en-US"/>
        </a:p>
      </dgm:t>
    </dgm:pt>
    <dgm:pt modelId="{EA955BBC-DEBC-49E6-8208-30CE1B7D7F01}" type="sibTrans" cxnId="{24B01690-61C4-4726-BFCE-FA8A44802B46}">
      <dgm:prSet/>
      <dgm:spPr/>
      <dgm:t>
        <a:bodyPr/>
        <a:lstStyle/>
        <a:p>
          <a:endParaRPr lang="zh-CN" altLang="en-US"/>
        </a:p>
      </dgm:t>
    </dgm:pt>
    <dgm:pt modelId="{37234A3D-ADBC-4DE6-AB3D-DF5708BF5949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职务头衔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7CF8AB38-D75B-46A0-9206-52F855FE1269}" type="parTrans" cxnId="{EAAFCD14-CDBC-462C-A35E-3BDEA07B70F6}">
      <dgm:prSet/>
      <dgm:spPr/>
      <dgm:t>
        <a:bodyPr/>
        <a:lstStyle/>
        <a:p>
          <a:endParaRPr lang="zh-CN" altLang="en-US"/>
        </a:p>
      </dgm:t>
    </dgm:pt>
    <dgm:pt modelId="{5B55D456-8F5C-4094-A200-84A13BE5B162}" type="sibTrans" cxnId="{EAAFCD14-CDBC-462C-A35E-3BDEA07B70F6}">
      <dgm:prSet/>
      <dgm:spPr/>
      <dgm:t>
        <a:bodyPr/>
        <a:lstStyle/>
        <a:p>
          <a:endParaRPr lang="zh-CN" altLang="en-US"/>
        </a:p>
      </dgm:t>
    </dgm:pt>
    <dgm:pt modelId="{B67788ED-E6B3-4F62-A361-13D05FED5D3E}" type="pres">
      <dgm:prSet presAssocID="{91901979-CE97-414C-A227-F880FE7C9CA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642EE68-C80B-43BE-B824-D7DFF41A8BF9}" type="pres">
      <dgm:prSet presAssocID="{54EB0251-1139-4CB6-965C-9EFE7918C00D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49E5263E-3332-449C-B9F1-B2E16DC0D0DC}" type="pres">
      <dgm:prSet presAssocID="{B383AC2F-2173-42CB-BCE9-EA676226AA2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44B0DA-1AAD-44B0-A7DE-42DE5BB922A2}" type="pres">
      <dgm:prSet presAssocID="{B383AC2F-2173-42CB-BCE9-EA676226AA23}" presName="dummy" presStyleCnt="0"/>
      <dgm:spPr/>
      <dgm:t>
        <a:bodyPr/>
        <a:lstStyle/>
        <a:p>
          <a:endParaRPr lang="zh-CN" altLang="en-US"/>
        </a:p>
      </dgm:t>
    </dgm:pt>
    <dgm:pt modelId="{972E37CB-990A-4B1B-9542-88C30F87AAF4}" type="pres">
      <dgm:prSet presAssocID="{A06D077D-C6D8-4A86-9B14-F1AC4CCD8DC7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B28C4600-B7D6-4693-B7DC-69EEF0298057}" type="pres">
      <dgm:prSet presAssocID="{BDE93055-9167-4A68-8A21-F1A2CFF11F9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1DC700-171F-4ECD-ABD4-B4508F2E93C2}" type="pres">
      <dgm:prSet presAssocID="{BDE93055-9167-4A68-8A21-F1A2CFF11F90}" presName="dummy" presStyleCnt="0"/>
      <dgm:spPr/>
      <dgm:t>
        <a:bodyPr/>
        <a:lstStyle/>
        <a:p>
          <a:endParaRPr lang="zh-CN" altLang="en-US"/>
        </a:p>
      </dgm:t>
    </dgm:pt>
    <dgm:pt modelId="{067052BF-96E9-47D7-A49D-006AE8C18587}" type="pres">
      <dgm:prSet presAssocID="{9816ACBC-F8D2-418A-A4B9-C02EA4C2F3CB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34E0A2FB-D2F9-484C-A5CC-5AB3FDB7053C}" type="pres">
      <dgm:prSet presAssocID="{12C719E3-399A-494C-9D94-F367EE6F71D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DCECA5-D1B9-4F05-BBD5-52F5816D1289}" type="pres">
      <dgm:prSet presAssocID="{12C719E3-399A-494C-9D94-F367EE6F71D8}" presName="dummy" presStyleCnt="0"/>
      <dgm:spPr/>
      <dgm:t>
        <a:bodyPr/>
        <a:lstStyle/>
        <a:p>
          <a:endParaRPr lang="zh-CN" altLang="en-US"/>
        </a:p>
      </dgm:t>
    </dgm:pt>
    <dgm:pt modelId="{01540C8E-5D63-4913-B630-BD1601733ACD}" type="pres">
      <dgm:prSet presAssocID="{488D39B7-3288-4395-8772-47E64D5B1DA7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2227ADC5-8F4E-45C7-8CD6-871D0CFAF2DC}" type="pres">
      <dgm:prSet presAssocID="{A55F6018-D8DB-4B6D-A1F2-F0414FAE700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FCB234-D41E-472C-8067-BCB59A75781A}" type="pres">
      <dgm:prSet presAssocID="{A55F6018-D8DB-4B6D-A1F2-F0414FAE700E}" presName="dummy" presStyleCnt="0"/>
      <dgm:spPr/>
      <dgm:t>
        <a:bodyPr/>
        <a:lstStyle/>
        <a:p>
          <a:endParaRPr lang="zh-CN" altLang="en-US"/>
        </a:p>
      </dgm:t>
    </dgm:pt>
    <dgm:pt modelId="{8250B97E-C417-45CA-9362-5C5CEAEC6176}" type="pres">
      <dgm:prSet presAssocID="{EA955BBC-DEBC-49E6-8208-30CE1B7D7F01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33DF7044-B3D3-4F64-894B-ABFB1064BBE1}" type="pres">
      <dgm:prSet presAssocID="{37234A3D-ADBC-4DE6-AB3D-DF5708BF594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9D79CC-8364-4A7C-8849-C4F7F0F09B2A}" type="pres">
      <dgm:prSet presAssocID="{37234A3D-ADBC-4DE6-AB3D-DF5708BF5949}" presName="dummy" presStyleCnt="0"/>
      <dgm:spPr/>
      <dgm:t>
        <a:bodyPr/>
        <a:lstStyle/>
        <a:p>
          <a:endParaRPr lang="zh-CN" altLang="en-US"/>
        </a:p>
      </dgm:t>
    </dgm:pt>
    <dgm:pt modelId="{5A09B061-0EF8-458F-8190-E4131A6A5826}" type="pres">
      <dgm:prSet presAssocID="{5B55D456-8F5C-4094-A200-84A13BE5B162}" presName="sibTrans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24B01690-61C4-4726-BFCE-FA8A44802B46}" srcId="{54EB0251-1139-4CB6-965C-9EFE7918C00D}" destId="{A55F6018-D8DB-4B6D-A1F2-F0414FAE700E}" srcOrd="3" destOrd="0" parTransId="{567FB705-0E91-4585-B914-F054353C821A}" sibTransId="{EA955BBC-DEBC-49E6-8208-30CE1B7D7F01}"/>
    <dgm:cxn modelId="{4B5405EC-6DB4-4F9C-A183-78B5EDB204D0}" type="presOf" srcId="{BDE93055-9167-4A68-8A21-F1A2CFF11F90}" destId="{B28C4600-B7D6-4693-B7DC-69EEF0298057}" srcOrd="0" destOrd="0" presId="urn:microsoft.com/office/officeart/2005/8/layout/radial6"/>
    <dgm:cxn modelId="{AF262782-24F6-434D-B0F7-32137B18DAFD}" type="presOf" srcId="{488D39B7-3288-4395-8772-47E64D5B1DA7}" destId="{01540C8E-5D63-4913-B630-BD1601733ACD}" srcOrd="0" destOrd="0" presId="urn:microsoft.com/office/officeart/2005/8/layout/radial6"/>
    <dgm:cxn modelId="{46F0937B-AE88-4EFF-8838-AC055278F5F1}" type="presOf" srcId="{5B55D456-8F5C-4094-A200-84A13BE5B162}" destId="{5A09B061-0EF8-458F-8190-E4131A6A5826}" srcOrd="0" destOrd="0" presId="urn:microsoft.com/office/officeart/2005/8/layout/radial6"/>
    <dgm:cxn modelId="{CD024C24-0C61-4DBD-BCF2-6626924BB8D3}" srcId="{54EB0251-1139-4CB6-965C-9EFE7918C00D}" destId="{12C719E3-399A-494C-9D94-F367EE6F71D8}" srcOrd="2" destOrd="0" parTransId="{45150A08-DFFF-4724-AE2C-54620878B420}" sibTransId="{488D39B7-3288-4395-8772-47E64D5B1DA7}"/>
    <dgm:cxn modelId="{31EF89F1-D94E-4F5A-8AD3-75CA53A3DCC1}" type="presOf" srcId="{37234A3D-ADBC-4DE6-AB3D-DF5708BF5949}" destId="{33DF7044-B3D3-4F64-894B-ABFB1064BBE1}" srcOrd="0" destOrd="0" presId="urn:microsoft.com/office/officeart/2005/8/layout/radial6"/>
    <dgm:cxn modelId="{0EB606BB-ECC8-4946-9571-E1E1F9CD58A8}" type="presOf" srcId="{91901979-CE97-414C-A227-F880FE7C9CA4}" destId="{B67788ED-E6B3-4F62-A361-13D05FED5D3E}" srcOrd="0" destOrd="0" presId="urn:microsoft.com/office/officeart/2005/8/layout/radial6"/>
    <dgm:cxn modelId="{18BAC21A-4A73-4B95-AB23-EE979CCFAD86}" type="presOf" srcId="{A55F6018-D8DB-4B6D-A1F2-F0414FAE700E}" destId="{2227ADC5-8F4E-45C7-8CD6-871D0CFAF2DC}" srcOrd="0" destOrd="0" presId="urn:microsoft.com/office/officeart/2005/8/layout/radial6"/>
    <dgm:cxn modelId="{E4BEC0DB-34A0-4C35-8263-2852126D9EC5}" type="presOf" srcId="{EA955BBC-DEBC-49E6-8208-30CE1B7D7F01}" destId="{8250B97E-C417-45CA-9362-5C5CEAEC6176}" srcOrd="0" destOrd="0" presId="urn:microsoft.com/office/officeart/2005/8/layout/radial6"/>
    <dgm:cxn modelId="{25E822E5-7B80-4AFF-9C7B-395D6D60771B}" type="presOf" srcId="{54EB0251-1139-4CB6-965C-9EFE7918C00D}" destId="{C642EE68-C80B-43BE-B824-D7DFF41A8BF9}" srcOrd="0" destOrd="0" presId="urn:microsoft.com/office/officeart/2005/8/layout/radial6"/>
    <dgm:cxn modelId="{A8860CD3-5D88-4BB7-A843-9009873ADC84}" type="presOf" srcId="{12C719E3-399A-494C-9D94-F367EE6F71D8}" destId="{34E0A2FB-D2F9-484C-A5CC-5AB3FDB7053C}" srcOrd="0" destOrd="0" presId="urn:microsoft.com/office/officeart/2005/8/layout/radial6"/>
    <dgm:cxn modelId="{A1AF8846-48F0-4318-B865-685245259422}" type="presOf" srcId="{9816ACBC-F8D2-418A-A4B9-C02EA4C2F3CB}" destId="{067052BF-96E9-47D7-A49D-006AE8C18587}" srcOrd="0" destOrd="0" presId="urn:microsoft.com/office/officeart/2005/8/layout/radial6"/>
    <dgm:cxn modelId="{EAAFCD14-CDBC-462C-A35E-3BDEA07B70F6}" srcId="{54EB0251-1139-4CB6-965C-9EFE7918C00D}" destId="{37234A3D-ADBC-4DE6-AB3D-DF5708BF5949}" srcOrd="4" destOrd="0" parTransId="{7CF8AB38-D75B-46A0-9206-52F855FE1269}" sibTransId="{5B55D456-8F5C-4094-A200-84A13BE5B162}"/>
    <dgm:cxn modelId="{43C410F4-D913-4B68-A218-81B373384EE4}" type="presOf" srcId="{A06D077D-C6D8-4A86-9B14-F1AC4CCD8DC7}" destId="{972E37CB-990A-4B1B-9542-88C30F87AAF4}" srcOrd="0" destOrd="0" presId="urn:microsoft.com/office/officeart/2005/8/layout/radial6"/>
    <dgm:cxn modelId="{B7BB7E60-90FE-4188-A736-06E101DBE734}" srcId="{54EB0251-1139-4CB6-965C-9EFE7918C00D}" destId="{B383AC2F-2173-42CB-BCE9-EA676226AA23}" srcOrd="0" destOrd="0" parTransId="{ADF8D62B-1BD9-4F3F-BAB9-1D6AABFAD251}" sibTransId="{A06D077D-C6D8-4A86-9B14-F1AC4CCD8DC7}"/>
    <dgm:cxn modelId="{8F002FC5-E6B8-498A-B820-20DEDB95DCBC}" type="presOf" srcId="{B383AC2F-2173-42CB-BCE9-EA676226AA23}" destId="{49E5263E-3332-449C-B9F1-B2E16DC0D0DC}" srcOrd="0" destOrd="0" presId="urn:microsoft.com/office/officeart/2005/8/layout/radial6"/>
    <dgm:cxn modelId="{48459C88-7E5E-4495-A42A-6699BE59F4D7}" srcId="{91901979-CE97-414C-A227-F880FE7C9CA4}" destId="{54EB0251-1139-4CB6-965C-9EFE7918C00D}" srcOrd="0" destOrd="0" parTransId="{2BEEE0AF-4213-4510-99E1-0296DE5D969F}" sibTransId="{9C0AE61D-EF45-4C4B-B763-F53662EB3735}"/>
    <dgm:cxn modelId="{4DA7E0DE-8271-46A3-A0CE-0592C3729D6B}" srcId="{54EB0251-1139-4CB6-965C-9EFE7918C00D}" destId="{BDE93055-9167-4A68-8A21-F1A2CFF11F90}" srcOrd="1" destOrd="0" parTransId="{FB4FA73D-0CC1-48BA-AF9C-395D77945073}" sibTransId="{9816ACBC-F8D2-418A-A4B9-C02EA4C2F3CB}"/>
    <dgm:cxn modelId="{F32E49D9-083E-4157-9DA7-ADA890147566}" type="presParOf" srcId="{B67788ED-E6B3-4F62-A361-13D05FED5D3E}" destId="{C642EE68-C80B-43BE-B824-D7DFF41A8BF9}" srcOrd="0" destOrd="0" presId="urn:microsoft.com/office/officeart/2005/8/layout/radial6"/>
    <dgm:cxn modelId="{329FA25A-4330-4F66-B969-08E268E684D9}" type="presParOf" srcId="{B67788ED-E6B3-4F62-A361-13D05FED5D3E}" destId="{49E5263E-3332-449C-B9F1-B2E16DC0D0DC}" srcOrd="1" destOrd="0" presId="urn:microsoft.com/office/officeart/2005/8/layout/radial6"/>
    <dgm:cxn modelId="{19606FC9-088E-462C-A7D2-C2447C13E103}" type="presParOf" srcId="{B67788ED-E6B3-4F62-A361-13D05FED5D3E}" destId="{E844B0DA-1AAD-44B0-A7DE-42DE5BB922A2}" srcOrd="2" destOrd="0" presId="urn:microsoft.com/office/officeart/2005/8/layout/radial6"/>
    <dgm:cxn modelId="{9A65123D-4D6B-45C0-8269-F3ED57EA3EBA}" type="presParOf" srcId="{B67788ED-E6B3-4F62-A361-13D05FED5D3E}" destId="{972E37CB-990A-4B1B-9542-88C30F87AAF4}" srcOrd="3" destOrd="0" presId="urn:microsoft.com/office/officeart/2005/8/layout/radial6"/>
    <dgm:cxn modelId="{1E5110F4-E28C-4DAF-A081-B51731E99D7F}" type="presParOf" srcId="{B67788ED-E6B3-4F62-A361-13D05FED5D3E}" destId="{B28C4600-B7D6-4693-B7DC-69EEF0298057}" srcOrd="4" destOrd="0" presId="urn:microsoft.com/office/officeart/2005/8/layout/radial6"/>
    <dgm:cxn modelId="{06CF42C8-6E55-4811-8F27-47975B7DB9AC}" type="presParOf" srcId="{B67788ED-E6B3-4F62-A361-13D05FED5D3E}" destId="{221DC700-171F-4ECD-ABD4-B4508F2E93C2}" srcOrd="5" destOrd="0" presId="urn:microsoft.com/office/officeart/2005/8/layout/radial6"/>
    <dgm:cxn modelId="{4EC44E3C-26B9-432B-A562-4E684E9C8939}" type="presParOf" srcId="{B67788ED-E6B3-4F62-A361-13D05FED5D3E}" destId="{067052BF-96E9-47D7-A49D-006AE8C18587}" srcOrd="6" destOrd="0" presId="urn:microsoft.com/office/officeart/2005/8/layout/radial6"/>
    <dgm:cxn modelId="{04A00318-F53E-49A5-9FFA-C6D681A6A415}" type="presParOf" srcId="{B67788ED-E6B3-4F62-A361-13D05FED5D3E}" destId="{34E0A2FB-D2F9-484C-A5CC-5AB3FDB7053C}" srcOrd="7" destOrd="0" presId="urn:microsoft.com/office/officeart/2005/8/layout/radial6"/>
    <dgm:cxn modelId="{91E2D274-C91C-4FB6-BA19-233C9D8C8CEA}" type="presParOf" srcId="{B67788ED-E6B3-4F62-A361-13D05FED5D3E}" destId="{65DCECA5-D1B9-4F05-BBD5-52F5816D1289}" srcOrd="8" destOrd="0" presId="urn:microsoft.com/office/officeart/2005/8/layout/radial6"/>
    <dgm:cxn modelId="{64FECBDE-FFCF-4D33-ACF4-3F3DC4E4D718}" type="presParOf" srcId="{B67788ED-E6B3-4F62-A361-13D05FED5D3E}" destId="{01540C8E-5D63-4913-B630-BD1601733ACD}" srcOrd="9" destOrd="0" presId="urn:microsoft.com/office/officeart/2005/8/layout/radial6"/>
    <dgm:cxn modelId="{62D64ADA-1F03-4457-B024-01C6EBA96D76}" type="presParOf" srcId="{B67788ED-E6B3-4F62-A361-13D05FED5D3E}" destId="{2227ADC5-8F4E-45C7-8CD6-871D0CFAF2DC}" srcOrd="10" destOrd="0" presId="urn:microsoft.com/office/officeart/2005/8/layout/radial6"/>
    <dgm:cxn modelId="{A85DFCDA-B2DE-4303-B350-2D191E998C1C}" type="presParOf" srcId="{B67788ED-E6B3-4F62-A361-13D05FED5D3E}" destId="{B6FCB234-D41E-472C-8067-BCB59A75781A}" srcOrd="11" destOrd="0" presId="urn:microsoft.com/office/officeart/2005/8/layout/radial6"/>
    <dgm:cxn modelId="{AACFBA38-7C99-410B-88DE-D1CE2E19EBED}" type="presParOf" srcId="{B67788ED-E6B3-4F62-A361-13D05FED5D3E}" destId="{8250B97E-C417-45CA-9362-5C5CEAEC6176}" srcOrd="12" destOrd="0" presId="urn:microsoft.com/office/officeart/2005/8/layout/radial6"/>
    <dgm:cxn modelId="{139783CA-2A98-4064-9011-B5C5084192BA}" type="presParOf" srcId="{B67788ED-E6B3-4F62-A361-13D05FED5D3E}" destId="{33DF7044-B3D3-4F64-894B-ABFB1064BBE1}" srcOrd="13" destOrd="0" presId="urn:microsoft.com/office/officeart/2005/8/layout/radial6"/>
    <dgm:cxn modelId="{5B01EB8A-A8E8-4340-8DC3-00884B26E2B3}" type="presParOf" srcId="{B67788ED-E6B3-4F62-A361-13D05FED5D3E}" destId="{799D79CC-8364-4A7C-8849-C4F7F0F09B2A}" srcOrd="14" destOrd="0" presId="urn:microsoft.com/office/officeart/2005/8/layout/radial6"/>
    <dgm:cxn modelId="{0BDD937A-B121-405A-8DEE-4791AF287AAC}" type="presParOf" srcId="{B67788ED-E6B3-4F62-A361-13D05FED5D3E}" destId="{5A09B061-0EF8-458F-8190-E4131A6A5826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DB4AF9C-7DC4-4C84-9BF7-F530679EB5EB}" type="doc">
      <dgm:prSet loTypeId="urn:microsoft.com/office/officeart/2005/8/layout/hList7" loCatId="list" qsTypeId="urn:microsoft.com/office/officeart/2005/8/quickstyle/simple4" qsCatId="simple" csTypeId="urn:microsoft.com/office/officeart/2005/8/colors/colorful5" csCatId="colorful" phldr="1"/>
      <dgm:spPr/>
    </dgm:pt>
    <dgm:pt modelId="{CA07518C-013B-4399-B6A5-496792A704FB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留言板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591CB3C8-0C31-44A7-8EED-71C18C292F70}" type="parTrans" cxnId="{968B0FF0-48FD-4558-A92A-57319A66637A}">
      <dgm:prSet/>
      <dgm:spPr/>
      <dgm:t>
        <a:bodyPr/>
        <a:lstStyle/>
        <a:p>
          <a:endParaRPr lang="zh-CN" altLang="en-US"/>
        </a:p>
      </dgm:t>
    </dgm:pt>
    <dgm:pt modelId="{EC73BE66-8C4B-47BC-930D-B50714FFA0E4}" type="sibTrans" cxnId="{968B0FF0-48FD-4558-A92A-57319A66637A}">
      <dgm:prSet/>
      <dgm:spPr/>
      <dgm:t>
        <a:bodyPr/>
        <a:lstStyle/>
        <a:p>
          <a:endParaRPr lang="zh-CN" altLang="en-US"/>
        </a:p>
      </dgm:t>
    </dgm:pt>
    <dgm:pt modelId="{3B5E0A92-5EB0-455C-BB28-15CB3D3F70E8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在线解答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21F43B97-B029-4587-A47B-6187FA969792}" type="parTrans" cxnId="{FD15E113-1362-4CD3-8A9C-75E68495711C}">
      <dgm:prSet/>
      <dgm:spPr/>
      <dgm:t>
        <a:bodyPr/>
        <a:lstStyle/>
        <a:p>
          <a:endParaRPr lang="zh-CN" altLang="en-US"/>
        </a:p>
      </dgm:t>
    </dgm:pt>
    <dgm:pt modelId="{84F29963-CC19-42DC-A4E1-C89909D01C68}" type="sibTrans" cxnId="{FD15E113-1362-4CD3-8A9C-75E68495711C}">
      <dgm:prSet/>
      <dgm:spPr/>
      <dgm:t>
        <a:bodyPr/>
        <a:lstStyle/>
        <a:p>
          <a:endParaRPr lang="zh-CN" altLang="en-US"/>
        </a:p>
      </dgm:t>
    </dgm:pt>
    <dgm:pt modelId="{6A4E5182-8CD0-4AE1-9CF8-564BEC71FC3C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论坛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8415034E-B35B-4A75-86A7-933849A4C648}" type="parTrans" cxnId="{6439FC8C-D613-426A-BCDF-0E7FE5B97194}">
      <dgm:prSet/>
      <dgm:spPr/>
      <dgm:t>
        <a:bodyPr/>
        <a:lstStyle/>
        <a:p>
          <a:endParaRPr lang="zh-CN" altLang="en-US"/>
        </a:p>
      </dgm:t>
    </dgm:pt>
    <dgm:pt modelId="{CE1ABEF3-D9BA-44A1-A2EE-5F298A81B8C3}" type="sibTrans" cxnId="{6439FC8C-D613-426A-BCDF-0E7FE5B97194}">
      <dgm:prSet/>
      <dgm:spPr/>
      <dgm:t>
        <a:bodyPr/>
        <a:lstStyle/>
        <a:p>
          <a:endParaRPr lang="zh-CN" altLang="en-US"/>
        </a:p>
      </dgm:t>
    </dgm:pt>
    <dgm:pt modelId="{67FFF525-0C91-4A81-963B-40EF0C178BDD}" type="pres">
      <dgm:prSet presAssocID="{9DB4AF9C-7DC4-4C84-9BF7-F530679EB5EB}" presName="Name0" presStyleCnt="0">
        <dgm:presLayoutVars>
          <dgm:dir/>
          <dgm:resizeHandles val="exact"/>
        </dgm:presLayoutVars>
      </dgm:prSet>
      <dgm:spPr/>
    </dgm:pt>
    <dgm:pt modelId="{72482DA4-3DC7-4C09-8E69-EA77F09D589B}" type="pres">
      <dgm:prSet presAssocID="{9DB4AF9C-7DC4-4C84-9BF7-F530679EB5EB}" presName="fgShape" presStyleLbl="fgShp" presStyleIdx="0" presStyleCnt="1"/>
      <dgm:spPr/>
    </dgm:pt>
    <dgm:pt modelId="{809F78D0-B993-4324-9CD0-0A52B7F6916C}" type="pres">
      <dgm:prSet presAssocID="{9DB4AF9C-7DC4-4C84-9BF7-F530679EB5EB}" presName="linComp" presStyleCnt="0"/>
      <dgm:spPr/>
    </dgm:pt>
    <dgm:pt modelId="{F5015393-B3CE-4628-9FA4-431F0DF0FEE3}" type="pres">
      <dgm:prSet presAssocID="{CA07518C-013B-4399-B6A5-496792A704FB}" presName="compNode" presStyleCnt="0"/>
      <dgm:spPr/>
    </dgm:pt>
    <dgm:pt modelId="{14F6A52A-BE2F-4CF2-BBDF-F990DAE34E50}" type="pres">
      <dgm:prSet presAssocID="{CA07518C-013B-4399-B6A5-496792A704FB}" presName="bkgdShape" presStyleLbl="node1" presStyleIdx="0" presStyleCnt="3"/>
      <dgm:spPr/>
      <dgm:t>
        <a:bodyPr/>
        <a:lstStyle/>
        <a:p>
          <a:endParaRPr lang="zh-CN" altLang="en-US"/>
        </a:p>
      </dgm:t>
    </dgm:pt>
    <dgm:pt modelId="{000724B1-2605-436E-A958-B772FD040682}" type="pres">
      <dgm:prSet presAssocID="{CA07518C-013B-4399-B6A5-496792A704FB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A9D6DA-29D2-4912-9D15-9315330D88A1}" type="pres">
      <dgm:prSet presAssocID="{CA07518C-013B-4399-B6A5-496792A704FB}" presName="invisiNode" presStyleLbl="node1" presStyleIdx="0" presStyleCnt="3"/>
      <dgm:spPr/>
    </dgm:pt>
    <dgm:pt modelId="{4550A9BA-BE05-46D1-9669-2162543509F8}" type="pres">
      <dgm:prSet presAssocID="{CA07518C-013B-4399-B6A5-496792A704FB}" presName="imagNode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EBDA6A44-F0FA-4D37-93F1-F50131404E49}" type="pres">
      <dgm:prSet presAssocID="{EC73BE66-8C4B-47BC-930D-B50714FFA0E4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6F0D423A-2AC0-4488-BC8C-87FE3D82E3D0}" type="pres">
      <dgm:prSet presAssocID="{3B5E0A92-5EB0-455C-BB28-15CB3D3F70E8}" presName="compNode" presStyleCnt="0"/>
      <dgm:spPr/>
    </dgm:pt>
    <dgm:pt modelId="{2EB7CC1B-2CE8-41F2-AFCB-4E9387DF4E7A}" type="pres">
      <dgm:prSet presAssocID="{3B5E0A92-5EB0-455C-BB28-15CB3D3F70E8}" presName="bkgdShape" presStyleLbl="node1" presStyleIdx="1" presStyleCnt="3"/>
      <dgm:spPr/>
      <dgm:t>
        <a:bodyPr/>
        <a:lstStyle/>
        <a:p>
          <a:endParaRPr lang="zh-CN" altLang="en-US"/>
        </a:p>
      </dgm:t>
    </dgm:pt>
    <dgm:pt modelId="{F87EEE07-6DFB-4002-978D-7480B04B56B8}" type="pres">
      <dgm:prSet presAssocID="{3B5E0A92-5EB0-455C-BB28-15CB3D3F70E8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382B17-1C0E-416C-9BD3-8EC89A2E419E}" type="pres">
      <dgm:prSet presAssocID="{3B5E0A92-5EB0-455C-BB28-15CB3D3F70E8}" presName="invisiNode" presStyleLbl="node1" presStyleIdx="1" presStyleCnt="3"/>
      <dgm:spPr/>
    </dgm:pt>
    <dgm:pt modelId="{D742907F-9737-4588-9137-286B739BC1F4}" type="pres">
      <dgm:prSet presAssocID="{3B5E0A92-5EB0-455C-BB28-15CB3D3F70E8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E1451FD-9471-45BF-A810-97A14669E70D}" type="pres">
      <dgm:prSet presAssocID="{84F29963-CC19-42DC-A4E1-C89909D01C68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46784B2A-2B6B-4A3F-A4F8-E8AA575D1DD5}" type="pres">
      <dgm:prSet presAssocID="{6A4E5182-8CD0-4AE1-9CF8-564BEC71FC3C}" presName="compNode" presStyleCnt="0"/>
      <dgm:spPr/>
    </dgm:pt>
    <dgm:pt modelId="{92DFC433-688E-44F1-93F7-91EA10C7A111}" type="pres">
      <dgm:prSet presAssocID="{6A4E5182-8CD0-4AE1-9CF8-564BEC71FC3C}" presName="bkgdShape" presStyleLbl="node1" presStyleIdx="2" presStyleCnt="3"/>
      <dgm:spPr/>
      <dgm:t>
        <a:bodyPr/>
        <a:lstStyle/>
        <a:p>
          <a:endParaRPr lang="zh-CN" altLang="en-US"/>
        </a:p>
      </dgm:t>
    </dgm:pt>
    <dgm:pt modelId="{BF4D7A34-2228-42F9-856D-61D88BA67DAE}" type="pres">
      <dgm:prSet presAssocID="{6A4E5182-8CD0-4AE1-9CF8-564BEC71FC3C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1AD1E2-AD1D-4808-9C3B-10EE5609BAEB}" type="pres">
      <dgm:prSet presAssocID="{6A4E5182-8CD0-4AE1-9CF8-564BEC71FC3C}" presName="invisiNode" presStyleLbl="node1" presStyleIdx="2" presStyleCnt="3"/>
      <dgm:spPr/>
    </dgm:pt>
    <dgm:pt modelId="{70EEBB72-C7C5-4A4B-AA16-DBE8A79097F4}" type="pres">
      <dgm:prSet presAssocID="{6A4E5182-8CD0-4AE1-9CF8-564BEC71FC3C}" presName="imagNode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</dgm:ptLst>
  <dgm:cxnLst>
    <dgm:cxn modelId="{97360C22-B830-4D38-AE72-383F7B406AD8}" type="presOf" srcId="{6A4E5182-8CD0-4AE1-9CF8-564BEC71FC3C}" destId="{BF4D7A34-2228-42F9-856D-61D88BA67DAE}" srcOrd="1" destOrd="0" presId="urn:microsoft.com/office/officeart/2005/8/layout/hList7"/>
    <dgm:cxn modelId="{968B0FF0-48FD-4558-A92A-57319A66637A}" srcId="{9DB4AF9C-7DC4-4C84-9BF7-F530679EB5EB}" destId="{CA07518C-013B-4399-B6A5-496792A704FB}" srcOrd="0" destOrd="0" parTransId="{591CB3C8-0C31-44A7-8EED-71C18C292F70}" sibTransId="{EC73BE66-8C4B-47BC-930D-B50714FFA0E4}"/>
    <dgm:cxn modelId="{32EF9B01-E5EB-4B8E-AF94-D1D1379E0AA8}" type="presOf" srcId="{EC73BE66-8C4B-47BC-930D-B50714FFA0E4}" destId="{EBDA6A44-F0FA-4D37-93F1-F50131404E49}" srcOrd="0" destOrd="0" presId="urn:microsoft.com/office/officeart/2005/8/layout/hList7"/>
    <dgm:cxn modelId="{FD15E113-1362-4CD3-8A9C-75E68495711C}" srcId="{9DB4AF9C-7DC4-4C84-9BF7-F530679EB5EB}" destId="{3B5E0A92-5EB0-455C-BB28-15CB3D3F70E8}" srcOrd="1" destOrd="0" parTransId="{21F43B97-B029-4587-A47B-6187FA969792}" sibTransId="{84F29963-CC19-42DC-A4E1-C89909D01C68}"/>
    <dgm:cxn modelId="{6439FC8C-D613-426A-BCDF-0E7FE5B97194}" srcId="{9DB4AF9C-7DC4-4C84-9BF7-F530679EB5EB}" destId="{6A4E5182-8CD0-4AE1-9CF8-564BEC71FC3C}" srcOrd="2" destOrd="0" parTransId="{8415034E-B35B-4A75-86A7-933849A4C648}" sibTransId="{CE1ABEF3-D9BA-44A1-A2EE-5F298A81B8C3}"/>
    <dgm:cxn modelId="{43190FF0-AE9A-44D2-AAAD-BD073E0EB230}" type="presOf" srcId="{CA07518C-013B-4399-B6A5-496792A704FB}" destId="{14F6A52A-BE2F-4CF2-BBDF-F990DAE34E50}" srcOrd="0" destOrd="0" presId="urn:microsoft.com/office/officeart/2005/8/layout/hList7"/>
    <dgm:cxn modelId="{AAE2E4AC-2D10-4B54-971C-0999269E0287}" type="presOf" srcId="{CA07518C-013B-4399-B6A5-496792A704FB}" destId="{000724B1-2605-436E-A958-B772FD040682}" srcOrd="1" destOrd="0" presId="urn:microsoft.com/office/officeart/2005/8/layout/hList7"/>
    <dgm:cxn modelId="{AAE8FFFE-1635-4E67-A7A9-27592EA143F1}" type="presOf" srcId="{6A4E5182-8CD0-4AE1-9CF8-564BEC71FC3C}" destId="{92DFC433-688E-44F1-93F7-91EA10C7A111}" srcOrd="0" destOrd="0" presId="urn:microsoft.com/office/officeart/2005/8/layout/hList7"/>
    <dgm:cxn modelId="{65238781-75E8-47E4-9445-04D8B6FB7ED0}" type="presOf" srcId="{3B5E0A92-5EB0-455C-BB28-15CB3D3F70E8}" destId="{F87EEE07-6DFB-4002-978D-7480B04B56B8}" srcOrd="1" destOrd="0" presId="urn:microsoft.com/office/officeart/2005/8/layout/hList7"/>
    <dgm:cxn modelId="{6740BDCA-1750-4B52-8F3D-3A9EEC643BD2}" type="presOf" srcId="{9DB4AF9C-7DC4-4C84-9BF7-F530679EB5EB}" destId="{67FFF525-0C91-4A81-963B-40EF0C178BDD}" srcOrd="0" destOrd="0" presId="urn:microsoft.com/office/officeart/2005/8/layout/hList7"/>
    <dgm:cxn modelId="{61D969AD-3839-44E3-9792-B349F9D52F83}" type="presOf" srcId="{84F29963-CC19-42DC-A4E1-C89909D01C68}" destId="{AE1451FD-9471-45BF-A810-97A14669E70D}" srcOrd="0" destOrd="0" presId="urn:microsoft.com/office/officeart/2005/8/layout/hList7"/>
    <dgm:cxn modelId="{985B4C18-CD40-4D1A-9683-6001F62D4C6A}" type="presOf" srcId="{3B5E0A92-5EB0-455C-BB28-15CB3D3F70E8}" destId="{2EB7CC1B-2CE8-41F2-AFCB-4E9387DF4E7A}" srcOrd="0" destOrd="0" presId="urn:microsoft.com/office/officeart/2005/8/layout/hList7"/>
    <dgm:cxn modelId="{305F37E1-4E09-4C49-A30D-5BE2FA9D8B32}" type="presParOf" srcId="{67FFF525-0C91-4A81-963B-40EF0C178BDD}" destId="{72482DA4-3DC7-4C09-8E69-EA77F09D589B}" srcOrd="0" destOrd="0" presId="urn:microsoft.com/office/officeart/2005/8/layout/hList7"/>
    <dgm:cxn modelId="{48F5E0E6-8240-4373-8D04-1DE7A69F3026}" type="presParOf" srcId="{67FFF525-0C91-4A81-963B-40EF0C178BDD}" destId="{809F78D0-B993-4324-9CD0-0A52B7F6916C}" srcOrd="1" destOrd="0" presId="urn:microsoft.com/office/officeart/2005/8/layout/hList7"/>
    <dgm:cxn modelId="{370182ED-DBA1-4320-BC49-FA6E589EEBCD}" type="presParOf" srcId="{809F78D0-B993-4324-9CD0-0A52B7F6916C}" destId="{F5015393-B3CE-4628-9FA4-431F0DF0FEE3}" srcOrd="0" destOrd="0" presId="urn:microsoft.com/office/officeart/2005/8/layout/hList7"/>
    <dgm:cxn modelId="{E2D57A4C-4778-4255-BF53-0002A54EBA50}" type="presParOf" srcId="{F5015393-B3CE-4628-9FA4-431F0DF0FEE3}" destId="{14F6A52A-BE2F-4CF2-BBDF-F990DAE34E50}" srcOrd="0" destOrd="0" presId="urn:microsoft.com/office/officeart/2005/8/layout/hList7"/>
    <dgm:cxn modelId="{35B7D269-7949-4720-8568-AA6568B3077E}" type="presParOf" srcId="{F5015393-B3CE-4628-9FA4-431F0DF0FEE3}" destId="{000724B1-2605-436E-A958-B772FD040682}" srcOrd="1" destOrd="0" presId="urn:microsoft.com/office/officeart/2005/8/layout/hList7"/>
    <dgm:cxn modelId="{98AD15B6-8E3B-447E-8A91-C017310C89D8}" type="presParOf" srcId="{F5015393-B3CE-4628-9FA4-431F0DF0FEE3}" destId="{94A9D6DA-29D2-4912-9D15-9315330D88A1}" srcOrd="2" destOrd="0" presId="urn:microsoft.com/office/officeart/2005/8/layout/hList7"/>
    <dgm:cxn modelId="{D722C0A0-E05C-4590-9E0E-4CE3CA975514}" type="presParOf" srcId="{F5015393-B3CE-4628-9FA4-431F0DF0FEE3}" destId="{4550A9BA-BE05-46D1-9669-2162543509F8}" srcOrd="3" destOrd="0" presId="urn:microsoft.com/office/officeart/2005/8/layout/hList7"/>
    <dgm:cxn modelId="{8864145B-979A-4615-B609-16AEF5669BD9}" type="presParOf" srcId="{809F78D0-B993-4324-9CD0-0A52B7F6916C}" destId="{EBDA6A44-F0FA-4D37-93F1-F50131404E49}" srcOrd="1" destOrd="0" presId="urn:microsoft.com/office/officeart/2005/8/layout/hList7"/>
    <dgm:cxn modelId="{B5571D5A-EA17-451C-91E6-8AA243012191}" type="presParOf" srcId="{809F78D0-B993-4324-9CD0-0A52B7F6916C}" destId="{6F0D423A-2AC0-4488-BC8C-87FE3D82E3D0}" srcOrd="2" destOrd="0" presId="urn:microsoft.com/office/officeart/2005/8/layout/hList7"/>
    <dgm:cxn modelId="{5C6F28BD-3FBD-4ABA-9ADA-851B729AB86B}" type="presParOf" srcId="{6F0D423A-2AC0-4488-BC8C-87FE3D82E3D0}" destId="{2EB7CC1B-2CE8-41F2-AFCB-4E9387DF4E7A}" srcOrd="0" destOrd="0" presId="urn:microsoft.com/office/officeart/2005/8/layout/hList7"/>
    <dgm:cxn modelId="{51051314-87E4-4140-A999-41E5B2275C00}" type="presParOf" srcId="{6F0D423A-2AC0-4488-BC8C-87FE3D82E3D0}" destId="{F87EEE07-6DFB-4002-978D-7480B04B56B8}" srcOrd="1" destOrd="0" presId="urn:microsoft.com/office/officeart/2005/8/layout/hList7"/>
    <dgm:cxn modelId="{E7F19FDF-DA95-4236-9631-2B42869C40CA}" type="presParOf" srcId="{6F0D423A-2AC0-4488-BC8C-87FE3D82E3D0}" destId="{43382B17-1C0E-416C-9BD3-8EC89A2E419E}" srcOrd="2" destOrd="0" presId="urn:microsoft.com/office/officeart/2005/8/layout/hList7"/>
    <dgm:cxn modelId="{4AE22521-9558-47F1-84A9-18DD26CFBE50}" type="presParOf" srcId="{6F0D423A-2AC0-4488-BC8C-87FE3D82E3D0}" destId="{D742907F-9737-4588-9137-286B739BC1F4}" srcOrd="3" destOrd="0" presId="urn:microsoft.com/office/officeart/2005/8/layout/hList7"/>
    <dgm:cxn modelId="{757DF038-FE8A-4AE0-A67D-8F07C1F6FE5F}" type="presParOf" srcId="{809F78D0-B993-4324-9CD0-0A52B7F6916C}" destId="{AE1451FD-9471-45BF-A810-97A14669E70D}" srcOrd="3" destOrd="0" presId="urn:microsoft.com/office/officeart/2005/8/layout/hList7"/>
    <dgm:cxn modelId="{094867D8-8A1E-422A-A73C-16FC95172A3D}" type="presParOf" srcId="{809F78D0-B993-4324-9CD0-0A52B7F6916C}" destId="{46784B2A-2B6B-4A3F-A4F8-E8AA575D1DD5}" srcOrd="4" destOrd="0" presId="urn:microsoft.com/office/officeart/2005/8/layout/hList7"/>
    <dgm:cxn modelId="{20F5DFBF-F6A9-423D-922E-48260B2FA6B1}" type="presParOf" srcId="{46784B2A-2B6B-4A3F-A4F8-E8AA575D1DD5}" destId="{92DFC433-688E-44F1-93F7-91EA10C7A111}" srcOrd="0" destOrd="0" presId="urn:microsoft.com/office/officeart/2005/8/layout/hList7"/>
    <dgm:cxn modelId="{9C0674EF-EDC7-45CF-9D90-588762337B4E}" type="presParOf" srcId="{46784B2A-2B6B-4A3F-A4F8-E8AA575D1DD5}" destId="{BF4D7A34-2228-42F9-856D-61D88BA67DAE}" srcOrd="1" destOrd="0" presId="urn:microsoft.com/office/officeart/2005/8/layout/hList7"/>
    <dgm:cxn modelId="{F85DBA5B-B8B9-4CCB-87F4-278E1852A8D6}" type="presParOf" srcId="{46784B2A-2B6B-4A3F-A4F8-E8AA575D1DD5}" destId="{AF1AD1E2-AD1D-4808-9C3B-10EE5609BAEB}" srcOrd="2" destOrd="0" presId="urn:microsoft.com/office/officeart/2005/8/layout/hList7"/>
    <dgm:cxn modelId="{3F3C8BCB-850A-479B-AE69-0AC65799CA2E}" type="presParOf" srcId="{46784B2A-2B6B-4A3F-A4F8-E8AA575D1DD5}" destId="{70EEBB72-C7C5-4A4B-AA16-DBE8A79097F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790ACC7-E6D2-48AC-91EB-783794A3E1FD}" type="doc">
      <dgm:prSet loTypeId="urn:microsoft.com/office/officeart/2005/8/layout/arrow3" loCatId="relationship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1F702C8-1A44-451F-9F13-C41457F56248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免费升级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2FF98004-96F1-4E73-BEC0-DAC63AC4D9E6}" type="parTrans" cxnId="{E7E02A33-C74B-43D1-ABFD-5B98CE3B318B}">
      <dgm:prSet/>
      <dgm:spPr/>
      <dgm:t>
        <a:bodyPr/>
        <a:lstStyle/>
        <a:p>
          <a:endParaRPr lang="zh-CN" altLang="en-US"/>
        </a:p>
      </dgm:t>
    </dgm:pt>
    <dgm:pt modelId="{B86AEE15-426D-4EDA-A2AC-26AB1C552536}" type="sibTrans" cxnId="{E7E02A33-C74B-43D1-ABFD-5B98CE3B318B}">
      <dgm:prSet/>
      <dgm:spPr/>
      <dgm:t>
        <a:bodyPr/>
        <a:lstStyle/>
        <a:p>
          <a:endParaRPr lang="zh-CN" altLang="en-US"/>
        </a:p>
      </dgm:t>
    </dgm:pt>
    <dgm:pt modelId="{94898E01-2513-4E91-8848-02B8F9299AF3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定制开发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B3FF3848-4554-47DA-951C-366E45AA2D20}" type="parTrans" cxnId="{FE9C9121-B73E-437D-8A62-4CAE31AAC885}">
      <dgm:prSet/>
      <dgm:spPr/>
      <dgm:t>
        <a:bodyPr/>
        <a:lstStyle/>
        <a:p>
          <a:endParaRPr lang="zh-CN" altLang="en-US"/>
        </a:p>
      </dgm:t>
    </dgm:pt>
    <dgm:pt modelId="{73ADFADB-FA4D-44E2-AF12-FFA46AED330F}" type="sibTrans" cxnId="{FE9C9121-B73E-437D-8A62-4CAE31AAC885}">
      <dgm:prSet/>
      <dgm:spPr/>
      <dgm:t>
        <a:bodyPr/>
        <a:lstStyle/>
        <a:p>
          <a:endParaRPr lang="zh-CN" altLang="en-US"/>
        </a:p>
      </dgm:t>
    </dgm:pt>
    <dgm:pt modelId="{58CFFD59-046E-4254-BFFF-76B3381B4CE4}" type="pres">
      <dgm:prSet presAssocID="{7790ACC7-E6D2-48AC-91EB-783794A3E1FD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D574F4-2317-402B-9DD1-7281411BE34E}" type="pres">
      <dgm:prSet presAssocID="{7790ACC7-E6D2-48AC-91EB-783794A3E1FD}" presName="divider" presStyleLbl="fgShp" presStyleIdx="0" presStyleCnt="1"/>
      <dgm:spPr/>
      <dgm:t>
        <a:bodyPr/>
        <a:lstStyle/>
        <a:p>
          <a:endParaRPr lang="zh-CN" altLang="en-US"/>
        </a:p>
      </dgm:t>
    </dgm:pt>
    <dgm:pt modelId="{2108DBE2-CD97-4284-96A3-2AE670F26C66}" type="pres">
      <dgm:prSet presAssocID="{91F702C8-1A44-451F-9F13-C41457F56248}" presName="downArrow" presStyleLbl="node1" presStyleIdx="0" presStyleCnt="2"/>
      <dgm:spPr/>
      <dgm:t>
        <a:bodyPr/>
        <a:lstStyle/>
        <a:p>
          <a:endParaRPr lang="zh-CN" altLang="en-US"/>
        </a:p>
      </dgm:t>
    </dgm:pt>
    <dgm:pt modelId="{BC1C87A4-4A28-44C8-B0E4-8AF6A585A924}" type="pres">
      <dgm:prSet presAssocID="{91F702C8-1A44-451F-9F13-C41457F56248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269625-1998-46B3-AECA-4FD6AEC35958}" type="pres">
      <dgm:prSet presAssocID="{94898E01-2513-4E91-8848-02B8F9299AF3}" presName="upArrow" presStyleLbl="node1" presStyleIdx="1" presStyleCnt="2"/>
      <dgm:spPr/>
      <dgm:t>
        <a:bodyPr/>
        <a:lstStyle/>
        <a:p>
          <a:endParaRPr lang="zh-CN" altLang="en-US"/>
        </a:p>
      </dgm:t>
    </dgm:pt>
    <dgm:pt modelId="{B413ECDD-2455-4881-8313-57A2F9E02BBF}" type="pres">
      <dgm:prSet presAssocID="{94898E01-2513-4E91-8848-02B8F9299AF3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717251F-CC56-4327-841C-1EDA79887B86}" type="presOf" srcId="{7790ACC7-E6D2-48AC-91EB-783794A3E1FD}" destId="{58CFFD59-046E-4254-BFFF-76B3381B4CE4}" srcOrd="0" destOrd="0" presId="urn:microsoft.com/office/officeart/2005/8/layout/arrow3"/>
    <dgm:cxn modelId="{D4691E60-6C66-462D-8F25-5B4884EEFFA7}" type="presOf" srcId="{94898E01-2513-4E91-8848-02B8F9299AF3}" destId="{B413ECDD-2455-4881-8313-57A2F9E02BBF}" srcOrd="0" destOrd="0" presId="urn:microsoft.com/office/officeart/2005/8/layout/arrow3"/>
    <dgm:cxn modelId="{E7E02A33-C74B-43D1-ABFD-5B98CE3B318B}" srcId="{7790ACC7-E6D2-48AC-91EB-783794A3E1FD}" destId="{91F702C8-1A44-451F-9F13-C41457F56248}" srcOrd="0" destOrd="0" parTransId="{2FF98004-96F1-4E73-BEC0-DAC63AC4D9E6}" sibTransId="{B86AEE15-426D-4EDA-A2AC-26AB1C552536}"/>
    <dgm:cxn modelId="{35B6F575-20FE-45CB-B373-B4AC2865940E}" type="presOf" srcId="{91F702C8-1A44-451F-9F13-C41457F56248}" destId="{BC1C87A4-4A28-44C8-B0E4-8AF6A585A924}" srcOrd="0" destOrd="0" presId="urn:microsoft.com/office/officeart/2005/8/layout/arrow3"/>
    <dgm:cxn modelId="{FE9C9121-B73E-437D-8A62-4CAE31AAC885}" srcId="{7790ACC7-E6D2-48AC-91EB-783794A3E1FD}" destId="{94898E01-2513-4E91-8848-02B8F9299AF3}" srcOrd="1" destOrd="0" parTransId="{B3FF3848-4554-47DA-951C-366E45AA2D20}" sibTransId="{73ADFADB-FA4D-44E2-AF12-FFA46AED330F}"/>
    <dgm:cxn modelId="{9BD7C648-DBB7-447A-9D4B-17A08B4427E2}" type="presParOf" srcId="{58CFFD59-046E-4254-BFFF-76B3381B4CE4}" destId="{86D574F4-2317-402B-9DD1-7281411BE34E}" srcOrd="0" destOrd="0" presId="urn:microsoft.com/office/officeart/2005/8/layout/arrow3"/>
    <dgm:cxn modelId="{0067AE5E-AC74-4F83-B3E6-557B732EDFDA}" type="presParOf" srcId="{58CFFD59-046E-4254-BFFF-76B3381B4CE4}" destId="{2108DBE2-CD97-4284-96A3-2AE670F26C66}" srcOrd="1" destOrd="0" presId="urn:microsoft.com/office/officeart/2005/8/layout/arrow3"/>
    <dgm:cxn modelId="{877182DF-D1B9-4971-B6F3-B701251F7813}" type="presParOf" srcId="{58CFFD59-046E-4254-BFFF-76B3381B4CE4}" destId="{BC1C87A4-4A28-44C8-B0E4-8AF6A585A924}" srcOrd="2" destOrd="0" presId="urn:microsoft.com/office/officeart/2005/8/layout/arrow3"/>
    <dgm:cxn modelId="{C7CC6726-3EF1-4577-A9AA-979281545075}" type="presParOf" srcId="{58CFFD59-046E-4254-BFFF-76B3381B4CE4}" destId="{B2269625-1998-46B3-AECA-4FD6AEC35958}" srcOrd="3" destOrd="0" presId="urn:microsoft.com/office/officeart/2005/8/layout/arrow3"/>
    <dgm:cxn modelId="{A41DDF38-75FE-485D-B2E1-249603F601AF}" type="presParOf" srcId="{58CFFD59-046E-4254-BFFF-76B3381B4CE4}" destId="{B413ECDD-2455-4881-8313-57A2F9E02BBF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CE316AD5-39ED-4347-9200-16501B514297}" type="doc">
      <dgm:prSet loTypeId="urn:microsoft.com/office/officeart/2008/layout/AlternatingHexagons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C15C903-7660-4FCF-BB0C-346277FB50AB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先进性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59C399AA-F02E-4A42-A531-40A6E906D6F0}" type="parTrans" cxnId="{48D12A4B-EFB2-49CC-9B1B-02B8F65100B3}">
      <dgm:prSet/>
      <dgm:spPr/>
      <dgm:t>
        <a:bodyPr/>
        <a:lstStyle/>
        <a:p>
          <a:endParaRPr lang="zh-CN" altLang="en-US"/>
        </a:p>
      </dgm:t>
    </dgm:pt>
    <dgm:pt modelId="{D6A23416-6E3A-4A9C-9175-96BB9A56B108}" type="sibTrans" cxnId="{48D12A4B-EFB2-49CC-9B1B-02B8F65100B3}">
      <dgm:prSet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规范性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906CBA6E-D6FE-4696-B1CB-C6175FEC30E6}">
      <dgm:prSet phldrT="[文本]"/>
      <dgm:spPr/>
      <dgm:t>
        <a:bodyPr/>
        <a:lstStyle/>
        <a:p>
          <a:endParaRPr lang="zh-CN" altLang="en-US" dirty="0"/>
        </a:p>
      </dgm:t>
    </dgm:pt>
    <dgm:pt modelId="{AADE411A-ADB5-4DEE-9451-856F381694CB}" type="parTrans" cxnId="{3DDFA051-A32C-42A7-A0D5-B214ADBFA43D}">
      <dgm:prSet/>
      <dgm:spPr/>
      <dgm:t>
        <a:bodyPr/>
        <a:lstStyle/>
        <a:p>
          <a:endParaRPr lang="zh-CN" altLang="en-US"/>
        </a:p>
      </dgm:t>
    </dgm:pt>
    <dgm:pt modelId="{E2AA7688-C695-4413-9292-E6F1CB8D9C59}" type="sibTrans" cxnId="{3DDFA051-A32C-42A7-A0D5-B214ADBFA43D}">
      <dgm:prSet/>
      <dgm:spPr/>
      <dgm:t>
        <a:bodyPr/>
        <a:lstStyle/>
        <a:p>
          <a:endParaRPr lang="zh-CN" altLang="en-US"/>
        </a:p>
      </dgm:t>
    </dgm:pt>
    <dgm:pt modelId="{BB01ED5D-E23E-411F-9A2B-3EDF93C0B132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易用性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7B6B5B3D-EDAB-447E-9247-DBC22CE135A9}" type="parTrans" cxnId="{C49CC15F-4060-4FB4-8B8B-105FA91B8F02}">
      <dgm:prSet/>
      <dgm:spPr/>
      <dgm:t>
        <a:bodyPr/>
        <a:lstStyle/>
        <a:p>
          <a:endParaRPr lang="zh-CN" altLang="en-US"/>
        </a:p>
      </dgm:t>
    </dgm:pt>
    <dgm:pt modelId="{C9F5A3EB-6268-48B2-B2B6-D9994E3AB3B7}" type="sibTrans" cxnId="{C49CC15F-4060-4FB4-8B8B-105FA91B8F02}">
      <dgm:prSet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安全性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8621B0A4-4CF6-425E-810C-70C07FAE3CCA}">
      <dgm:prSet phldrT="[文本]"/>
      <dgm:spPr/>
      <dgm:t>
        <a:bodyPr/>
        <a:lstStyle/>
        <a:p>
          <a:endParaRPr lang="zh-CN" altLang="en-US" dirty="0"/>
        </a:p>
      </dgm:t>
    </dgm:pt>
    <dgm:pt modelId="{DB2175F0-32C2-4693-901D-981DDB05EC8D}" type="parTrans" cxnId="{F65D7570-86B4-4932-8DD5-B813A8D3D862}">
      <dgm:prSet/>
      <dgm:spPr/>
      <dgm:t>
        <a:bodyPr/>
        <a:lstStyle/>
        <a:p>
          <a:endParaRPr lang="zh-CN" altLang="en-US"/>
        </a:p>
      </dgm:t>
    </dgm:pt>
    <dgm:pt modelId="{217444EA-3AD0-48EF-9471-240885891313}" type="sibTrans" cxnId="{F65D7570-86B4-4932-8DD5-B813A8D3D862}">
      <dgm:prSet/>
      <dgm:spPr/>
      <dgm:t>
        <a:bodyPr/>
        <a:lstStyle/>
        <a:p>
          <a:endParaRPr lang="zh-CN" altLang="en-US"/>
        </a:p>
      </dgm:t>
    </dgm:pt>
    <dgm:pt modelId="{7356385C-648C-4483-8530-B71323D8F005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稳定性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EC83DD0A-1CED-46FB-9F40-AE92F328E059}" type="parTrans" cxnId="{1CF0AFE0-AFF4-4ABC-AAD3-1C9D428E977B}">
      <dgm:prSet/>
      <dgm:spPr/>
      <dgm:t>
        <a:bodyPr/>
        <a:lstStyle/>
        <a:p>
          <a:endParaRPr lang="zh-CN" altLang="en-US"/>
        </a:p>
      </dgm:t>
    </dgm:pt>
    <dgm:pt modelId="{40C1C06D-3B8D-4D0B-BD22-838FDAC95E1C}" type="sibTrans" cxnId="{1CF0AFE0-AFF4-4ABC-AAD3-1C9D428E977B}">
      <dgm:prSet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兼容性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0D36091F-25D1-4B23-83AF-18C5576D0D99}">
      <dgm:prSet phldrT="[文本]"/>
      <dgm:spPr/>
      <dgm:t>
        <a:bodyPr/>
        <a:lstStyle/>
        <a:p>
          <a:endParaRPr lang="zh-CN" altLang="en-US" dirty="0"/>
        </a:p>
      </dgm:t>
    </dgm:pt>
    <dgm:pt modelId="{3829BFEE-45CE-4284-8CE6-29E8740794EE}" type="parTrans" cxnId="{0C884483-146D-4EE0-933D-29F255D52BC5}">
      <dgm:prSet/>
      <dgm:spPr/>
      <dgm:t>
        <a:bodyPr/>
        <a:lstStyle/>
        <a:p>
          <a:endParaRPr lang="zh-CN" altLang="en-US"/>
        </a:p>
      </dgm:t>
    </dgm:pt>
    <dgm:pt modelId="{DD0EB562-1DFE-495A-BC62-3704B93AF745}" type="sibTrans" cxnId="{0C884483-146D-4EE0-933D-29F255D52BC5}">
      <dgm:prSet/>
      <dgm:spPr/>
      <dgm:t>
        <a:bodyPr/>
        <a:lstStyle/>
        <a:p>
          <a:endParaRPr lang="zh-CN" altLang="en-US"/>
        </a:p>
      </dgm:t>
    </dgm:pt>
    <dgm:pt modelId="{0CC96605-A84C-41F8-BE82-81558B7B60A2}" type="pres">
      <dgm:prSet presAssocID="{CE316AD5-39ED-4347-9200-16501B514297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1B5CE543-8C6F-49D3-9975-839C108FB11A}" type="pres">
      <dgm:prSet presAssocID="{8C15C903-7660-4FCF-BB0C-346277FB50AB}" presName="composite" presStyleCnt="0"/>
      <dgm:spPr/>
      <dgm:t>
        <a:bodyPr/>
        <a:lstStyle/>
        <a:p>
          <a:endParaRPr lang="zh-CN" altLang="en-US"/>
        </a:p>
      </dgm:t>
    </dgm:pt>
    <dgm:pt modelId="{D2591D69-A64F-494A-9887-A338E4F87E22}" type="pres">
      <dgm:prSet presAssocID="{8C15C903-7660-4FCF-BB0C-346277FB50AB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D233EB-DC07-4C85-87CF-2589347DC308}" type="pres">
      <dgm:prSet presAssocID="{8C15C903-7660-4FCF-BB0C-346277FB50AB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8FC178-FB85-4249-8904-4B1E03AD9767}" type="pres">
      <dgm:prSet presAssocID="{8C15C903-7660-4FCF-BB0C-346277FB50AB}" presName="BalanceSpacing" presStyleCnt="0"/>
      <dgm:spPr/>
      <dgm:t>
        <a:bodyPr/>
        <a:lstStyle/>
        <a:p>
          <a:endParaRPr lang="zh-CN" altLang="en-US"/>
        </a:p>
      </dgm:t>
    </dgm:pt>
    <dgm:pt modelId="{E42A39BC-85A2-4D37-9EA0-7262AE66A5FB}" type="pres">
      <dgm:prSet presAssocID="{8C15C903-7660-4FCF-BB0C-346277FB50AB}" presName="BalanceSpacing1" presStyleCnt="0"/>
      <dgm:spPr/>
      <dgm:t>
        <a:bodyPr/>
        <a:lstStyle/>
        <a:p>
          <a:endParaRPr lang="zh-CN" altLang="en-US"/>
        </a:p>
      </dgm:t>
    </dgm:pt>
    <dgm:pt modelId="{59AB39D9-1344-4686-8D40-B4680665FF88}" type="pres">
      <dgm:prSet presAssocID="{D6A23416-6E3A-4A9C-9175-96BB9A56B108}" presName="Accent1Text" presStyleLbl="node1" presStyleIdx="1" presStyleCnt="6"/>
      <dgm:spPr/>
      <dgm:t>
        <a:bodyPr/>
        <a:lstStyle/>
        <a:p>
          <a:endParaRPr lang="zh-CN" altLang="en-US"/>
        </a:p>
      </dgm:t>
    </dgm:pt>
    <dgm:pt modelId="{7E8CB349-045C-4588-AA29-851180BBFAB8}" type="pres">
      <dgm:prSet presAssocID="{D6A23416-6E3A-4A9C-9175-96BB9A56B108}" presName="spaceBetweenRectangles" presStyleCnt="0"/>
      <dgm:spPr/>
      <dgm:t>
        <a:bodyPr/>
        <a:lstStyle/>
        <a:p>
          <a:endParaRPr lang="zh-CN" altLang="en-US"/>
        </a:p>
      </dgm:t>
    </dgm:pt>
    <dgm:pt modelId="{0AEABE64-0219-41F6-AA55-19002DE822FB}" type="pres">
      <dgm:prSet presAssocID="{BB01ED5D-E23E-411F-9A2B-3EDF93C0B132}" presName="composite" presStyleCnt="0"/>
      <dgm:spPr/>
      <dgm:t>
        <a:bodyPr/>
        <a:lstStyle/>
        <a:p>
          <a:endParaRPr lang="zh-CN" altLang="en-US"/>
        </a:p>
      </dgm:t>
    </dgm:pt>
    <dgm:pt modelId="{44D12255-6429-4C3C-BEE2-3FCD23E005EE}" type="pres">
      <dgm:prSet presAssocID="{BB01ED5D-E23E-411F-9A2B-3EDF93C0B132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7FE79A-9390-44B9-8871-D471BED66517}" type="pres">
      <dgm:prSet presAssocID="{BB01ED5D-E23E-411F-9A2B-3EDF93C0B132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45A09C-55A2-48A3-9B1A-975180808559}" type="pres">
      <dgm:prSet presAssocID="{BB01ED5D-E23E-411F-9A2B-3EDF93C0B132}" presName="BalanceSpacing" presStyleCnt="0"/>
      <dgm:spPr/>
      <dgm:t>
        <a:bodyPr/>
        <a:lstStyle/>
        <a:p>
          <a:endParaRPr lang="zh-CN" altLang="en-US"/>
        </a:p>
      </dgm:t>
    </dgm:pt>
    <dgm:pt modelId="{C19BAE7E-A487-4A8D-BEC6-ED9888CF4481}" type="pres">
      <dgm:prSet presAssocID="{BB01ED5D-E23E-411F-9A2B-3EDF93C0B132}" presName="BalanceSpacing1" presStyleCnt="0"/>
      <dgm:spPr/>
      <dgm:t>
        <a:bodyPr/>
        <a:lstStyle/>
        <a:p>
          <a:endParaRPr lang="zh-CN" altLang="en-US"/>
        </a:p>
      </dgm:t>
    </dgm:pt>
    <dgm:pt modelId="{FF8C4EA1-5CD0-4F66-9DD9-9C14F2F81CC8}" type="pres">
      <dgm:prSet presAssocID="{C9F5A3EB-6268-48B2-B2B6-D9994E3AB3B7}" presName="Accent1Text" presStyleLbl="node1" presStyleIdx="3" presStyleCnt="6"/>
      <dgm:spPr/>
      <dgm:t>
        <a:bodyPr/>
        <a:lstStyle/>
        <a:p>
          <a:endParaRPr lang="zh-CN" altLang="en-US"/>
        </a:p>
      </dgm:t>
    </dgm:pt>
    <dgm:pt modelId="{D8C0E2EC-8827-4DA6-8EE1-B912F66E6BDA}" type="pres">
      <dgm:prSet presAssocID="{C9F5A3EB-6268-48B2-B2B6-D9994E3AB3B7}" presName="spaceBetweenRectangles" presStyleCnt="0"/>
      <dgm:spPr/>
      <dgm:t>
        <a:bodyPr/>
        <a:lstStyle/>
        <a:p>
          <a:endParaRPr lang="zh-CN" altLang="en-US"/>
        </a:p>
      </dgm:t>
    </dgm:pt>
    <dgm:pt modelId="{FF087FEC-750A-486A-A4E4-4A93F50CB2D3}" type="pres">
      <dgm:prSet presAssocID="{7356385C-648C-4483-8530-B71323D8F005}" presName="composite" presStyleCnt="0"/>
      <dgm:spPr/>
      <dgm:t>
        <a:bodyPr/>
        <a:lstStyle/>
        <a:p>
          <a:endParaRPr lang="zh-CN" altLang="en-US"/>
        </a:p>
      </dgm:t>
    </dgm:pt>
    <dgm:pt modelId="{DBD93E03-E576-4B08-8AC0-F0E9E390CA79}" type="pres">
      <dgm:prSet presAssocID="{7356385C-648C-4483-8530-B71323D8F005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18C4DA-7402-4BAE-BEEC-8177E9BB62DA}" type="pres">
      <dgm:prSet presAssocID="{7356385C-648C-4483-8530-B71323D8F005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250211-C386-44DD-803E-926D54DB7AE3}" type="pres">
      <dgm:prSet presAssocID="{7356385C-648C-4483-8530-B71323D8F005}" presName="BalanceSpacing" presStyleCnt="0"/>
      <dgm:spPr/>
      <dgm:t>
        <a:bodyPr/>
        <a:lstStyle/>
        <a:p>
          <a:endParaRPr lang="zh-CN" altLang="en-US"/>
        </a:p>
      </dgm:t>
    </dgm:pt>
    <dgm:pt modelId="{7C5CA3CD-9B90-4FA1-AF05-B2EDEA69095C}" type="pres">
      <dgm:prSet presAssocID="{7356385C-648C-4483-8530-B71323D8F005}" presName="BalanceSpacing1" presStyleCnt="0"/>
      <dgm:spPr/>
      <dgm:t>
        <a:bodyPr/>
        <a:lstStyle/>
        <a:p>
          <a:endParaRPr lang="zh-CN" altLang="en-US"/>
        </a:p>
      </dgm:t>
    </dgm:pt>
    <dgm:pt modelId="{8D4FFDAB-B913-4D42-9F87-59759674CB9B}" type="pres">
      <dgm:prSet presAssocID="{40C1C06D-3B8D-4D0B-BD22-838FDAC95E1C}" presName="Accent1Text" presStyleLbl="node1" presStyleIdx="5" presStyleCnt="6"/>
      <dgm:spPr/>
      <dgm:t>
        <a:bodyPr/>
        <a:lstStyle/>
        <a:p>
          <a:endParaRPr lang="zh-CN" altLang="en-US"/>
        </a:p>
      </dgm:t>
    </dgm:pt>
  </dgm:ptLst>
  <dgm:cxnLst>
    <dgm:cxn modelId="{6B13BA79-B219-4B31-8366-926497F41CB7}" type="presOf" srcId="{8C15C903-7660-4FCF-BB0C-346277FB50AB}" destId="{D2591D69-A64F-494A-9887-A338E4F87E22}" srcOrd="0" destOrd="0" presId="urn:microsoft.com/office/officeart/2008/layout/AlternatingHexagons"/>
    <dgm:cxn modelId="{F65D7570-86B4-4932-8DD5-B813A8D3D862}" srcId="{BB01ED5D-E23E-411F-9A2B-3EDF93C0B132}" destId="{8621B0A4-4CF6-425E-810C-70C07FAE3CCA}" srcOrd="0" destOrd="0" parTransId="{DB2175F0-32C2-4693-901D-981DDB05EC8D}" sibTransId="{217444EA-3AD0-48EF-9471-240885891313}"/>
    <dgm:cxn modelId="{0D25CC98-58FD-494B-9B9D-034281AB36A9}" type="presOf" srcId="{40C1C06D-3B8D-4D0B-BD22-838FDAC95E1C}" destId="{8D4FFDAB-B913-4D42-9F87-59759674CB9B}" srcOrd="0" destOrd="0" presId="urn:microsoft.com/office/officeart/2008/layout/AlternatingHexagons"/>
    <dgm:cxn modelId="{06DD571F-E811-460D-844A-576045C1D57D}" type="presOf" srcId="{D6A23416-6E3A-4A9C-9175-96BB9A56B108}" destId="{59AB39D9-1344-4686-8D40-B4680665FF88}" srcOrd="0" destOrd="0" presId="urn:microsoft.com/office/officeart/2008/layout/AlternatingHexagons"/>
    <dgm:cxn modelId="{1CF0AFE0-AFF4-4ABC-AAD3-1C9D428E977B}" srcId="{CE316AD5-39ED-4347-9200-16501B514297}" destId="{7356385C-648C-4483-8530-B71323D8F005}" srcOrd="2" destOrd="0" parTransId="{EC83DD0A-1CED-46FB-9F40-AE92F328E059}" sibTransId="{40C1C06D-3B8D-4D0B-BD22-838FDAC95E1C}"/>
    <dgm:cxn modelId="{C49CC15F-4060-4FB4-8B8B-105FA91B8F02}" srcId="{CE316AD5-39ED-4347-9200-16501B514297}" destId="{BB01ED5D-E23E-411F-9A2B-3EDF93C0B132}" srcOrd="1" destOrd="0" parTransId="{7B6B5B3D-EDAB-447E-9247-DBC22CE135A9}" sibTransId="{C9F5A3EB-6268-48B2-B2B6-D9994E3AB3B7}"/>
    <dgm:cxn modelId="{0C884483-146D-4EE0-933D-29F255D52BC5}" srcId="{7356385C-648C-4483-8530-B71323D8F005}" destId="{0D36091F-25D1-4B23-83AF-18C5576D0D99}" srcOrd="0" destOrd="0" parTransId="{3829BFEE-45CE-4284-8CE6-29E8740794EE}" sibTransId="{DD0EB562-1DFE-495A-BC62-3704B93AF745}"/>
    <dgm:cxn modelId="{20C767F7-7265-4839-840E-A297A1A2AD39}" type="presOf" srcId="{8621B0A4-4CF6-425E-810C-70C07FAE3CCA}" destId="{577FE79A-9390-44B9-8871-D471BED66517}" srcOrd="0" destOrd="0" presId="urn:microsoft.com/office/officeart/2008/layout/AlternatingHexagons"/>
    <dgm:cxn modelId="{C48CA4C5-4D76-4FC1-B24A-C8B3580EC2DF}" type="presOf" srcId="{906CBA6E-D6FE-4696-B1CB-C6175FEC30E6}" destId="{74D233EB-DC07-4C85-87CF-2589347DC308}" srcOrd="0" destOrd="0" presId="urn:microsoft.com/office/officeart/2008/layout/AlternatingHexagons"/>
    <dgm:cxn modelId="{D74FC25F-9264-4979-9EE7-BC5DC6D32BE0}" type="presOf" srcId="{0D36091F-25D1-4B23-83AF-18C5576D0D99}" destId="{EF18C4DA-7402-4BAE-BEEC-8177E9BB62DA}" srcOrd="0" destOrd="0" presId="urn:microsoft.com/office/officeart/2008/layout/AlternatingHexagons"/>
    <dgm:cxn modelId="{BAEA8C53-FE5D-4445-ABD4-E6CB8C86DE98}" type="presOf" srcId="{CE316AD5-39ED-4347-9200-16501B514297}" destId="{0CC96605-A84C-41F8-BE82-81558B7B60A2}" srcOrd="0" destOrd="0" presId="urn:microsoft.com/office/officeart/2008/layout/AlternatingHexagons"/>
    <dgm:cxn modelId="{B7940509-7FCB-45D9-9CAD-7648D42DE06B}" type="presOf" srcId="{7356385C-648C-4483-8530-B71323D8F005}" destId="{DBD93E03-E576-4B08-8AC0-F0E9E390CA79}" srcOrd="0" destOrd="0" presId="urn:microsoft.com/office/officeart/2008/layout/AlternatingHexagons"/>
    <dgm:cxn modelId="{1838EB2A-1576-4181-9929-19C572B2AEBF}" type="presOf" srcId="{C9F5A3EB-6268-48B2-B2B6-D9994E3AB3B7}" destId="{FF8C4EA1-5CD0-4F66-9DD9-9C14F2F81CC8}" srcOrd="0" destOrd="0" presId="urn:microsoft.com/office/officeart/2008/layout/AlternatingHexagons"/>
    <dgm:cxn modelId="{48D12A4B-EFB2-49CC-9B1B-02B8F65100B3}" srcId="{CE316AD5-39ED-4347-9200-16501B514297}" destId="{8C15C903-7660-4FCF-BB0C-346277FB50AB}" srcOrd="0" destOrd="0" parTransId="{59C399AA-F02E-4A42-A531-40A6E906D6F0}" sibTransId="{D6A23416-6E3A-4A9C-9175-96BB9A56B108}"/>
    <dgm:cxn modelId="{3DDFA051-A32C-42A7-A0D5-B214ADBFA43D}" srcId="{8C15C903-7660-4FCF-BB0C-346277FB50AB}" destId="{906CBA6E-D6FE-4696-B1CB-C6175FEC30E6}" srcOrd="0" destOrd="0" parTransId="{AADE411A-ADB5-4DEE-9451-856F381694CB}" sibTransId="{E2AA7688-C695-4413-9292-E6F1CB8D9C59}"/>
    <dgm:cxn modelId="{7DE9C61E-FA35-44B5-9421-79BB6DC0D9A0}" type="presOf" srcId="{BB01ED5D-E23E-411F-9A2B-3EDF93C0B132}" destId="{44D12255-6429-4C3C-BEE2-3FCD23E005EE}" srcOrd="0" destOrd="0" presId="urn:microsoft.com/office/officeart/2008/layout/AlternatingHexagons"/>
    <dgm:cxn modelId="{A4D014FA-94A6-4EEE-8DA3-B383530DBD44}" type="presParOf" srcId="{0CC96605-A84C-41F8-BE82-81558B7B60A2}" destId="{1B5CE543-8C6F-49D3-9975-839C108FB11A}" srcOrd="0" destOrd="0" presId="urn:microsoft.com/office/officeart/2008/layout/AlternatingHexagons"/>
    <dgm:cxn modelId="{22973E60-AC55-4FF4-AF72-DC495059FF2A}" type="presParOf" srcId="{1B5CE543-8C6F-49D3-9975-839C108FB11A}" destId="{D2591D69-A64F-494A-9887-A338E4F87E22}" srcOrd="0" destOrd="0" presId="urn:microsoft.com/office/officeart/2008/layout/AlternatingHexagons"/>
    <dgm:cxn modelId="{1AD3CF6E-1F5E-49A9-A7AA-6C69D63A7D48}" type="presParOf" srcId="{1B5CE543-8C6F-49D3-9975-839C108FB11A}" destId="{74D233EB-DC07-4C85-87CF-2589347DC308}" srcOrd="1" destOrd="0" presId="urn:microsoft.com/office/officeart/2008/layout/AlternatingHexagons"/>
    <dgm:cxn modelId="{4BDB89D5-7248-48CD-9BE1-C9DE33AC6E8C}" type="presParOf" srcId="{1B5CE543-8C6F-49D3-9975-839C108FB11A}" destId="{258FC178-FB85-4249-8904-4B1E03AD9767}" srcOrd="2" destOrd="0" presId="urn:microsoft.com/office/officeart/2008/layout/AlternatingHexagons"/>
    <dgm:cxn modelId="{18BC76BE-F1E3-4FB4-AB67-D2B0C7B679A0}" type="presParOf" srcId="{1B5CE543-8C6F-49D3-9975-839C108FB11A}" destId="{E42A39BC-85A2-4D37-9EA0-7262AE66A5FB}" srcOrd="3" destOrd="0" presId="urn:microsoft.com/office/officeart/2008/layout/AlternatingHexagons"/>
    <dgm:cxn modelId="{12C87253-CE1E-4A20-B593-A633B73BB1EC}" type="presParOf" srcId="{1B5CE543-8C6F-49D3-9975-839C108FB11A}" destId="{59AB39D9-1344-4686-8D40-B4680665FF88}" srcOrd="4" destOrd="0" presId="urn:microsoft.com/office/officeart/2008/layout/AlternatingHexagons"/>
    <dgm:cxn modelId="{A6EAADF0-AB83-4F03-BBCE-2DEE7B0F370F}" type="presParOf" srcId="{0CC96605-A84C-41F8-BE82-81558B7B60A2}" destId="{7E8CB349-045C-4588-AA29-851180BBFAB8}" srcOrd="1" destOrd="0" presId="urn:microsoft.com/office/officeart/2008/layout/AlternatingHexagons"/>
    <dgm:cxn modelId="{D35FCECB-6029-4FA2-9868-EE3A4D3B8B89}" type="presParOf" srcId="{0CC96605-A84C-41F8-BE82-81558B7B60A2}" destId="{0AEABE64-0219-41F6-AA55-19002DE822FB}" srcOrd="2" destOrd="0" presId="urn:microsoft.com/office/officeart/2008/layout/AlternatingHexagons"/>
    <dgm:cxn modelId="{8A635DB7-52D0-43CF-98A4-68370DD99443}" type="presParOf" srcId="{0AEABE64-0219-41F6-AA55-19002DE822FB}" destId="{44D12255-6429-4C3C-BEE2-3FCD23E005EE}" srcOrd="0" destOrd="0" presId="urn:microsoft.com/office/officeart/2008/layout/AlternatingHexagons"/>
    <dgm:cxn modelId="{620DCC2E-2772-47D7-A5B7-62A193B38AB7}" type="presParOf" srcId="{0AEABE64-0219-41F6-AA55-19002DE822FB}" destId="{577FE79A-9390-44B9-8871-D471BED66517}" srcOrd="1" destOrd="0" presId="urn:microsoft.com/office/officeart/2008/layout/AlternatingHexagons"/>
    <dgm:cxn modelId="{2625A138-CF62-4C7C-BF25-2D9715B35BB4}" type="presParOf" srcId="{0AEABE64-0219-41F6-AA55-19002DE822FB}" destId="{5345A09C-55A2-48A3-9B1A-975180808559}" srcOrd="2" destOrd="0" presId="urn:microsoft.com/office/officeart/2008/layout/AlternatingHexagons"/>
    <dgm:cxn modelId="{2099AA87-49F2-4DDB-9A14-001B2F7E371F}" type="presParOf" srcId="{0AEABE64-0219-41F6-AA55-19002DE822FB}" destId="{C19BAE7E-A487-4A8D-BEC6-ED9888CF4481}" srcOrd="3" destOrd="0" presId="urn:microsoft.com/office/officeart/2008/layout/AlternatingHexagons"/>
    <dgm:cxn modelId="{F1192FD5-F8BF-4D4A-AC47-09BE67B76738}" type="presParOf" srcId="{0AEABE64-0219-41F6-AA55-19002DE822FB}" destId="{FF8C4EA1-5CD0-4F66-9DD9-9C14F2F81CC8}" srcOrd="4" destOrd="0" presId="urn:microsoft.com/office/officeart/2008/layout/AlternatingHexagons"/>
    <dgm:cxn modelId="{1E013195-9B04-488C-919F-FF7747689332}" type="presParOf" srcId="{0CC96605-A84C-41F8-BE82-81558B7B60A2}" destId="{D8C0E2EC-8827-4DA6-8EE1-B912F66E6BDA}" srcOrd="3" destOrd="0" presId="urn:microsoft.com/office/officeart/2008/layout/AlternatingHexagons"/>
    <dgm:cxn modelId="{0B11CF1D-13ED-455F-AA66-516C9F465161}" type="presParOf" srcId="{0CC96605-A84C-41F8-BE82-81558B7B60A2}" destId="{FF087FEC-750A-486A-A4E4-4A93F50CB2D3}" srcOrd="4" destOrd="0" presId="urn:microsoft.com/office/officeart/2008/layout/AlternatingHexagons"/>
    <dgm:cxn modelId="{03AF8C29-116E-40B9-BF15-A592A54140B0}" type="presParOf" srcId="{FF087FEC-750A-486A-A4E4-4A93F50CB2D3}" destId="{DBD93E03-E576-4B08-8AC0-F0E9E390CA79}" srcOrd="0" destOrd="0" presId="urn:microsoft.com/office/officeart/2008/layout/AlternatingHexagons"/>
    <dgm:cxn modelId="{42BE97DB-D64B-4AD3-91CD-F6D8BC8CC58C}" type="presParOf" srcId="{FF087FEC-750A-486A-A4E4-4A93F50CB2D3}" destId="{EF18C4DA-7402-4BAE-BEEC-8177E9BB62DA}" srcOrd="1" destOrd="0" presId="urn:microsoft.com/office/officeart/2008/layout/AlternatingHexagons"/>
    <dgm:cxn modelId="{41E525CF-8E85-4B15-B2D3-8F33B6DC6F0D}" type="presParOf" srcId="{FF087FEC-750A-486A-A4E4-4A93F50CB2D3}" destId="{2E250211-C386-44DD-803E-926D54DB7AE3}" srcOrd="2" destOrd="0" presId="urn:microsoft.com/office/officeart/2008/layout/AlternatingHexagons"/>
    <dgm:cxn modelId="{F89AE5BC-D792-460C-9860-5D4B8BB50036}" type="presParOf" srcId="{FF087FEC-750A-486A-A4E4-4A93F50CB2D3}" destId="{7C5CA3CD-9B90-4FA1-AF05-B2EDEA69095C}" srcOrd="3" destOrd="0" presId="urn:microsoft.com/office/officeart/2008/layout/AlternatingHexagons"/>
    <dgm:cxn modelId="{9BF2DB29-60CA-472D-82F5-AD2C33680D07}" type="presParOf" srcId="{FF087FEC-750A-486A-A4E4-4A93F50CB2D3}" destId="{8D4FFDAB-B913-4D42-9F87-59759674CB9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E9EBC4-4E34-4850-89BF-C6DAB9A7545E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/>
      <dgm:spPr/>
    </dgm:pt>
    <dgm:pt modelId="{814B5F57-F43A-4662-8FAA-983F9B3CCD23}">
      <dgm:prSet phldrT="[文本]" phldr="1"/>
      <dgm:spPr/>
      <dgm:t>
        <a:bodyPr/>
        <a:lstStyle/>
        <a:p>
          <a:endParaRPr lang="zh-CN" altLang="en-US" dirty="0"/>
        </a:p>
      </dgm:t>
    </dgm:pt>
    <dgm:pt modelId="{142B477F-6023-41A6-91C4-77B6BDB76FCC}" type="parTrans" cxnId="{EACE7A6B-4892-433B-89E8-BA4CB66C0350}">
      <dgm:prSet/>
      <dgm:spPr/>
      <dgm:t>
        <a:bodyPr/>
        <a:lstStyle/>
        <a:p>
          <a:endParaRPr lang="zh-CN" altLang="en-US"/>
        </a:p>
      </dgm:t>
    </dgm:pt>
    <dgm:pt modelId="{D23DEAE5-5F27-48A6-8B03-FA7C92A92491}" type="sibTrans" cxnId="{EACE7A6B-4892-433B-89E8-BA4CB66C0350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  <dgm:t>
        <a:bodyPr/>
        <a:lstStyle/>
        <a:p>
          <a:endParaRPr lang="zh-CN" altLang="en-US"/>
        </a:p>
      </dgm:t>
      <dgm:extLst>
        <a:ext uri="{E40237B7-FDA0-4F09-8148-C483321AD2D9}">
          <dgm14:cNvPr xmlns:dgm14="http://schemas.microsoft.com/office/drawing/2010/diagram" id="0" name="" descr="E:\17Shop商城在线学习平台.png"/>
        </a:ext>
      </dgm:extLst>
    </dgm:pt>
    <dgm:pt modelId="{2615B95C-D4FF-4135-8751-D0263F3D4C71}" type="pres">
      <dgm:prSet presAssocID="{77E9EBC4-4E34-4850-89BF-C6DAB9A7545E}" presName="Name0" presStyleCnt="0">
        <dgm:presLayoutVars>
          <dgm:dir/>
        </dgm:presLayoutVars>
      </dgm:prSet>
      <dgm:spPr/>
    </dgm:pt>
    <dgm:pt modelId="{FB4D0B8B-3D75-4065-A40B-8F35BA0D796D}" type="pres">
      <dgm:prSet presAssocID="{D23DEAE5-5F27-48A6-8B03-FA7C92A92491}" presName="picture_1" presStyleLbl="bgImgPlace1" presStyleIdx="0" presStyleCnt="1" custLinFactNeighborX="1059"/>
      <dgm:spPr/>
      <dgm:t>
        <a:bodyPr/>
        <a:lstStyle/>
        <a:p>
          <a:endParaRPr lang="zh-CN" altLang="en-US"/>
        </a:p>
      </dgm:t>
    </dgm:pt>
    <dgm:pt modelId="{F00E3E7A-97E2-4A00-807D-233E81353FF1}" type="pres">
      <dgm:prSet presAssocID="{814B5F57-F43A-4662-8FAA-983F9B3CCD23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BA00A0-9FEA-4C2B-B865-3307D9847D5F}" type="pres">
      <dgm:prSet presAssocID="{77E9EBC4-4E34-4850-89BF-C6DAB9A7545E}" presName="maxNode" presStyleCnt="0"/>
      <dgm:spPr/>
    </dgm:pt>
    <dgm:pt modelId="{2AF8AB43-6A02-419F-8E78-B42D77D7A94B}" type="pres">
      <dgm:prSet presAssocID="{77E9EBC4-4E34-4850-89BF-C6DAB9A7545E}" presName="Name33" presStyleCnt="0"/>
      <dgm:spPr/>
    </dgm:pt>
  </dgm:ptLst>
  <dgm:cxnLst>
    <dgm:cxn modelId="{54212908-142E-4F64-AFD1-EF891F3D9C6F}" type="presOf" srcId="{814B5F57-F43A-4662-8FAA-983F9B3CCD23}" destId="{F00E3E7A-97E2-4A00-807D-233E81353FF1}" srcOrd="0" destOrd="0" presId="urn:microsoft.com/office/officeart/2008/layout/AccentedPicture"/>
    <dgm:cxn modelId="{EACE7A6B-4892-433B-89E8-BA4CB66C0350}" srcId="{77E9EBC4-4E34-4850-89BF-C6DAB9A7545E}" destId="{814B5F57-F43A-4662-8FAA-983F9B3CCD23}" srcOrd="0" destOrd="0" parTransId="{142B477F-6023-41A6-91C4-77B6BDB76FCC}" sibTransId="{D23DEAE5-5F27-48A6-8B03-FA7C92A92491}"/>
    <dgm:cxn modelId="{3D96E54C-E375-466E-9358-77EEB4DA1839}" type="presOf" srcId="{D23DEAE5-5F27-48A6-8B03-FA7C92A92491}" destId="{FB4D0B8B-3D75-4065-A40B-8F35BA0D796D}" srcOrd="0" destOrd="0" presId="urn:microsoft.com/office/officeart/2008/layout/AccentedPicture"/>
    <dgm:cxn modelId="{289F1AF9-D8EA-4A14-A160-EEA21FC1EDDA}" type="presOf" srcId="{77E9EBC4-4E34-4850-89BF-C6DAB9A7545E}" destId="{2615B95C-D4FF-4135-8751-D0263F3D4C71}" srcOrd="0" destOrd="0" presId="urn:microsoft.com/office/officeart/2008/layout/AccentedPicture"/>
    <dgm:cxn modelId="{B0FF3336-892A-48E7-8E9C-F23C2271DF73}" type="presParOf" srcId="{2615B95C-D4FF-4135-8751-D0263F3D4C71}" destId="{FB4D0B8B-3D75-4065-A40B-8F35BA0D796D}" srcOrd="0" destOrd="0" presId="urn:microsoft.com/office/officeart/2008/layout/AccentedPicture"/>
    <dgm:cxn modelId="{5A8C6FAC-A067-4462-AD39-1D19673746AE}" type="presParOf" srcId="{2615B95C-D4FF-4135-8751-D0263F3D4C71}" destId="{F00E3E7A-97E2-4A00-807D-233E81353FF1}" srcOrd="1" destOrd="0" presId="urn:microsoft.com/office/officeart/2008/layout/AccentedPicture"/>
    <dgm:cxn modelId="{8075082C-A851-42DA-91E1-9FAFDBD844D0}" type="presParOf" srcId="{2615B95C-D4FF-4135-8751-D0263F3D4C71}" destId="{27BA00A0-9FEA-4C2B-B865-3307D9847D5F}" srcOrd="2" destOrd="0" presId="urn:microsoft.com/office/officeart/2008/layout/AccentedPicture"/>
    <dgm:cxn modelId="{DE94E812-DF51-4936-9F7F-3AF65DCDE841}" type="presParOf" srcId="{27BA00A0-9FEA-4C2B-B865-3307D9847D5F}" destId="{2AF8AB43-6A02-419F-8E78-B42D77D7A94B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737A45-F172-422F-B249-D4EF44F95FD7}" type="doc">
      <dgm:prSet loTypeId="urn:microsoft.com/office/officeart/2005/8/layout/hierarchy5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A843BF64-96EA-4C4A-AC59-9422664E1F35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考试数据时时保存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130FA62E-1B91-4FB7-96ED-9328E6024775}" type="parTrans" cxnId="{970E72C9-A668-403A-BE86-568FE4A82DA1}">
      <dgm:prSet/>
      <dgm:spPr/>
      <dgm:t>
        <a:bodyPr/>
        <a:lstStyle/>
        <a:p>
          <a:endParaRPr lang="zh-CN" altLang="en-US"/>
        </a:p>
      </dgm:t>
    </dgm:pt>
    <dgm:pt modelId="{7B1B212B-E8EF-45AA-990F-F9AC0A2F59B9}" type="sibTrans" cxnId="{970E72C9-A668-403A-BE86-568FE4A82DA1}">
      <dgm:prSet/>
      <dgm:spPr/>
      <dgm:t>
        <a:bodyPr/>
        <a:lstStyle/>
        <a:p>
          <a:endParaRPr lang="zh-CN" altLang="en-US"/>
        </a:p>
      </dgm:t>
    </dgm:pt>
    <dgm:pt modelId="{BF0F0D4E-C89C-4D46-B80B-66088C22949A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死机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55728C86-6A87-4F59-8928-AB2F73BA1EA6}" type="parTrans" cxnId="{3466936B-D70D-4767-901D-72A15BD96CE4}">
      <dgm:prSet/>
      <dgm:spPr/>
      <dgm:t>
        <a:bodyPr/>
        <a:lstStyle/>
        <a:p>
          <a:endParaRPr lang="zh-CN" altLang="en-US"/>
        </a:p>
      </dgm:t>
    </dgm:pt>
    <dgm:pt modelId="{A6DA94FA-5D11-424E-95F9-3120197545D0}" type="sibTrans" cxnId="{3466936B-D70D-4767-901D-72A15BD96CE4}">
      <dgm:prSet/>
      <dgm:spPr/>
      <dgm:t>
        <a:bodyPr/>
        <a:lstStyle/>
        <a:p>
          <a:endParaRPr lang="zh-CN" altLang="en-US"/>
        </a:p>
      </dgm:t>
    </dgm:pt>
    <dgm:pt modelId="{59E06F66-49AF-4C0A-B86F-95B00AA24E11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断电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D8C3B1B4-1F3E-42A6-9B81-9137043615E9}" type="parTrans" cxnId="{57F883E2-1061-4032-AF5E-57E8BF8A415A}">
      <dgm:prSet/>
      <dgm:spPr/>
      <dgm:t>
        <a:bodyPr/>
        <a:lstStyle/>
        <a:p>
          <a:endParaRPr lang="zh-CN" altLang="en-US"/>
        </a:p>
      </dgm:t>
    </dgm:pt>
    <dgm:pt modelId="{F84A8900-2FBF-4888-8960-8CF8AC346A08}" type="sibTrans" cxnId="{57F883E2-1061-4032-AF5E-57E8BF8A415A}">
      <dgm:prSet/>
      <dgm:spPr/>
      <dgm:t>
        <a:bodyPr/>
        <a:lstStyle/>
        <a:p>
          <a:endParaRPr lang="zh-CN" altLang="en-US"/>
        </a:p>
      </dgm:t>
    </dgm:pt>
    <dgm:pt modelId="{6F06E464-AC1F-44B9-A737-07DAE0EEF524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异常退出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EBE2F22D-8914-44A6-8C39-5DA994A0C9D2}" type="parTrans" cxnId="{C9FADD51-ACD7-4CBB-8BD9-AE1F22A97E85}">
      <dgm:prSet/>
      <dgm:spPr/>
      <dgm:t>
        <a:bodyPr/>
        <a:lstStyle/>
        <a:p>
          <a:endParaRPr lang="zh-CN" altLang="en-US"/>
        </a:p>
      </dgm:t>
    </dgm:pt>
    <dgm:pt modelId="{541A4EBC-02F5-47AC-8EDA-02585F138425}" type="sibTrans" cxnId="{C9FADD51-ACD7-4CBB-8BD9-AE1F22A97E85}">
      <dgm:prSet/>
      <dgm:spPr/>
      <dgm:t>
        <a:bodyPr/>
        <a:lstStyle/>
        <a:p>
          <a:endParaRPr lang="zh-CN" altLang="en-US"/>
        </a:p>
      </dgm:t>
    </dgm:pt>
    <dgm:pt modelId="{5299AC45-B271-4E53-A702-B7E9795EF10D}" type="pres">
      <dgm:prSet presAssocID="{17737A45-F172-422F-B249-D4EF44F95FD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D29F676-5F92-4B70-8D97-83060DDE26B1}" type="pres">
      <dgm:prSet presAssocID="{17737A45-F172-422F-B249-D4EF44F95FD7}" presName="hierFlow" presStyleCnt="0"/>
      <dgm:spPr/>
      <dgm:t>
        <a:bodyPr/>
        <a:lstStyle/>
        <a:p>
          <a:endParaRPr lang="zh-CN" altLang="en-US"/>
        </a:p>
      </dgm:t>
    </dgm:pt>
    <dgm:pt modelId="{BD8484FC-93FB-440D-8E78-06F183F0D93F}" type="pres">
      <dgm:prSet presAssocID="{17737A45-F172-422F-B249-D4EF44F95FD7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3608F4A7-84DE-463E-8AFB-7697D4A348DB}" type="pres">
      <dgm:prSet presAssocID="{A843BF64-96EA-4C4A-AC59-9422664E1F35}" presName="Name17" presStyleCnt="0"/>
      <dgm:spPr/>
      <dgm:t>
        <a:bodyPr/>
        <a:lstStyle/>
        <a:p>
          <a:endParaRPr lang="zh-CN" altLang="en-US"/>
        </a:p>
      </dgm:t>
    </dgm:pt>
    <dgm:pt modelId="{B632EAF6-CA5E-42B4-8647-747C424A5367}" type="pres">
      <dgm:prSet presAssocID="{A843BF64-96EA-4C4A-AC59-9422664E1F35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7E728EC-30CD-4FC1-AAC5-A320897346CB}" type="pres">
      <dgm:prSet presAssocID="{A843BF64-96EA-4C4A-AC59-9422664E1F35}" presName="hierChild2" presStyleCnt="0"/>
      <dgm:spPr/>
      <dgm:t>
        <a:bodyPr/>
        <a:lstStyle/>
        <a:p>
          <a:endParaRPr lang="zh-CN" altLang="en-US"/>
        </a:p>
      </dgm:t>
    </dgm:pt>
    <dgm:pt modelId="{D0E8D94C-AE4C-47D3-BF37-47F6C3869277}" type="pres">
      <dgm:prSet presAssocID="{55728C86-6A87-4F59-8928-AB2F73BA1EA6}" presName="Name25" presStyleLbl="parChTrans1D2" presStyleIdx="0" presStyleCnt="3"/>
      <dgm:spPr/>
      <dgm:t>
        <a:bodyPr/>
        <a:lstStyle/>
        <a:p>
          <a:endParaRPr lang="zh-CN" altLang="en-US"/>
        </a:p>
      </dgm:t>
    </dgm:pt>
    <dgm:pt modelId="{043056F3-899B-47E8-8E4F-4F61DC144D39}" type="pres">
      <dgm:prSet presAssocID="{55728C86-6A87-4F59-8928-AB2F73BA1EA6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5220267F-D2E4-4186-80E5-88A94DC25248}" type="pres">
      <dgm:prSet presAssocID="{BF0F0D4E-C89C-4D46-B80B-66088C22949A}" presName="Name30" presStyleCnt="0"/>
      <dgm:spPr/>
      <dgm:t>
        <a:bodyPr/>
        <a:lstStyle/>
        <a:p>
          <a:endParaRPr lang="zh-CN" altLang="en-US"/>
        </a:p>
      </dgm:t>
    </dgm:pt>
    <dgm:pt modelId="{99A62B2F-2EA9-46A7-B0B4-880BA40B7508}" type="pres">
      <dgm:prSet presAssocID="{BF0F0D4E-C89C-4D46-B80B-66088C22949A}" presName="level2Shape" presStyleLbl="node2" presStyleIdx="0" presStyleCnt="3"/>
      <dgm:spPr/>
      <dgm:t>
        <a:bodyPr/>
        <a:lstStyle/>
        <a:p>
          <a:endParaRPr lang="zh-CN" altLang="en-US"/>
        </a:p>
      </dgm:t>
    </dgm:pt>
    <dgm:pt modelId="{BE5C1903-7393-4FF8-82D4-44DADB5E201C}" type="pres">
      <dgm:prSet presAssocID="{BF0F0D4E-C89C-4D46-B80B-66088C22949A}" presName="hierChild3" presStyleCnt="0"/>
      <dgm:spPr/>
      <dgm:t>
        <a:bodyPr/>
        <a:lstStyle/>
        <a:p>
          <a:endParaRPr lang="zh-CN" altLang="en-US"/>
        </a:p>
      </dgm:t>
    </dgm:pt>
    <dgm:pt modelId="{DF9182FE-1959-482C-A51C-81CDD017224D}" type="pres">
      <dgm:prSet presAssocID="{D8C3B1B4-1F3E-42A6-9B81-9137043615E9}" presName="Name25" presStyleLbl="parChTrans1D2" presStyleIdx="1" presStyleCnt="3"/>
      <dgm:spPr/>
      <dgm:t>
        <a:bodyPr/>
        <a:lstStyle/>
        <a:p>
          <a:endParaRPr lang="zh-CN" altLang="en-US"/>
        </a:p>
      </dgm:t>
    </dgm:pt>
    <dgm:pt modelId="{6208A2F0-8087-4437-B4FC-C096204B5FF0}" type="pres">
      <dgm:prSet presAssocID="{D8C3B1B4-1F3E-42A6-9B81-9137043615E9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EEEBF47F-0C27-45C8-A2AE-12E80252F88C}" type="pres">
      <dgm:prSet presAssocID="{59E06F66-49AF-4C0A-B86F-95B00AA24E11}" presName="Name30" presStyleCnt="0"/>
      <dgm:spPr/>
      <dgm:t>
        <a:bodyPr/>
        <a:lstStyle/>
        <a:p>
          <a:endParaRPr lang="zh-CN" altLang="en-US"/>
        </a:p>
      </dgm:t>
    </dgm:pt>
    <dgm:pt modelId="{586F660A-F2A4-4453-A5B0-FE85474741F7}" type="pres">
      <dgm:prSet presAssocID="{59E06F66-49AF-4C0A-B86F-95B00AA24E11}" presName="level2Shape" presStyleLbl="node2" presStyleIdx="1" presStyleCnt="3"/>
      <dgm:spPr/>
      <dgm:t>
        <a:bodyPr/>
        <a:lstStyle/>
        <a:p>
          <a:endParaRPr lang="zh-CN" altLang="en-US"/>
        </a:p>
      </dgm:t>
    </dgm:pt>
    <dgm:pt modelId="{7A841DC7-4073-41CB-A8A3-61A86223A2DD}" type="pres">
      <dgm:prSet presAssocID="{59E06F66-49AF-4C0A-B86F-95B00AA24E11}" presName="hierChild3" presStyleCnt="0"/>
      <dgm:spPr/>
      <dgm:t>
        <a:bodyPr/>
        <a:lstStyle/>
        <a:p>
          <a:endParaRPr lang="zh-CN" altLang="en-US"/>
        </a:p>
      </dgm:t>
    </dgm:pt>
    <dgm:pt modelId="{028A2471-D210-42FD-886B-E54811CC8B40}" type="pres">
      <dgm:prSet presAssocID="{EBE2F22D-8914-44A6-8C39-5DA994A0C9D2}" presName="Name25" presStyleLbl="parChTrans1D2" presStyleIdx="2" presStyleCnt="3"/>
      <dgm:spPr/>
      <dgm:t>
        <a:bodyPr/>
        <a:lstStyle/>
        <a:p>
          <a:endParaRPr lang="zh-CN" altLang="en-US"/>
        </a:p>
      </dgm:t>
    </dgm:pt>
    <dgm:pt modelId="{16EC3046-A334-4EBC-B659-5704BB07D78B}" type="pres">
      <dgm:prSet presAssocID="{EBE2F22D-8914-44A6-8C39-5DA994A0C9D2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1C735DEF-DD0A-4A74-85CE-72402331AA06}" type="pres">
      <dgm:prSet presAssocID="{6F06E464-AC1F-44B9-A737-07DAE0EEF524}" presName="Name30" presStyleCnt="0"/>
      <dgm:spPr/>
      <dgm:t>
        <a:bodyPr/>
        <a:lstStyle/>
        <a:p>
          <a:endParaRPr lang="zh-CN" altLang="en-US"/>
        </a:p>
      </dgm:t>
    </dgm:pt>
    <dgm:pt modelId="{399A0DCD-82FA-498E-929C-5BC94C54425C}" type="pres">
      <dgm:prSet presAssocID="{6F06E464-AC1F-44B9-A737-07DAE0EEF524}" presName="level2Shape" presStyleLbl="node2" presStyleIdx="2" presStyleCnt="3"/>
      <dgm:spPr/>
      <dgm:t>
        <a:bodyPr/>
        <a:lstStyle/>
        <a:p>
          <a:endParaRPr lang="zh-CN" altLang="en-US"/>
        </a:p>
      </dgm:t>
    </dgm:pt>
    <dgm:pt modelId="{21C13FDD-094F-490D-94AD-566B9B5D068D}" type="pres">
      <dgm:prSet presAssocID="{6F06E464-AC1F-44B9-A737-07DAE0EEF524}" presName="hierChild3" presStyleCnt="0"/>
      <dgm:spPr/>
      <dgm:t>
        <a:bodyPr/>
        <a:lstStyle/>
        <a:p>
          <a:endParaRPr lang="zh-CN" altLang="en-US"/>
        </a:p>
      </dgm:t>
    </dgm:pt>
    <dgm:pt modelId="{A1FEAB59-514E-4266-B4FF-7DE112ECFFA5}" type="pres">
      <dgm:prSet presAssocID="{17737A45-F172-422F-B249-D4EF44F95FD7}" presName="bgShapesFlow" presStyleCnt="0"/>
      <dgm:spPr/>
      <dgm:t>
        <a:bodyPr/>
        <a:lstStyle/>
        <a:p>
          <a:endParaRPr lang="zh-CN" altLang="en-US"/>
        </a:p>
      </dgm:t>
    </dgm:pt>
  </dgm:ptLst>
  <dgm:cxnLst>
    <dgm:cxn modelId="{34517FE3-5211-430D-AD9D-1C0789803E61}" type="presOf" srcId="{59E06F66-49AF-4C0A-B86F-95B00AA24E11}" destId="{586F660A-F2A4-4453-A5B0-FE85474741F7}" srcOrd="0" destOrd="0" presId="urn:microsoft.com/office/officeart/2005/8/layout/hierarchy5"/>
    <dgm:cxn modelId="{1B6516F0-92AC-4A4B-B79B-379183384ADF}" type="presOf" srcId="{EBE2F22D-8914-44A6-8C39-5DA994A0C9D2}" destId="{028A2471-D210-42FD-886B-E54811CC8B40}" srcOrd="0" destOrd="0" presId="urn:microsoft.com/office/officeart/2005/8/layout/hierarchy5"/>
    <dgm:cxn modelId="{57F883E2-1061-4032-AF5E-57E8BF8A415A}" srcId="{A843BF64-96EA-4C4A-AC59-9422664E1F35}" destId="{59E06F66-49AF-4C0A-B86F-95B00AA24E11}" srcOrd="1" destOrd="0" parTransId="{D8C3B1B4-1F3E-42A6-9B81-9137043615E9}" sibTransId="{F84A8900-2FBF-4888-8960-8CF8AC346A08}"/>
    <dgm:cxn modelId="{4043E708-6D22-4A62-BAB2-36B131C5F09A}" type="presOf" srcId="{6F06E464-AC1F-44B9-A737-07DAE0EEF524}" destId="{399A0DCD-82FA-498E-929C-5BC94C54425C}" srcOrd="0" destOrd="0" presId="urn:microsoft.com/office/officeart/2005/8/layout/hierarchy5"/>
    <dgm:cxn modelId="{3466936B-D70D-4767-901D-72A15BD96CE4}" srcId="{A843BF64-96EA-4C4A-AC59-9422664E1F35}" destId="{BF0F0D4E-C89C-4D46-B80B-66088C22949A}" srcOrd="0" destOrd="0" parTransId="{55728C86-6A87-4F59-8928-AB2F73BA1EA6}" sibTransId="{A6DA94FA-5D11-424E-95F9-3120197545D0}"/>
    <dgm:cxn modelId="{B11638D4-27DE-44AB-AB3D-CE2C9F5ADB05}" type="presOf" srcId="{BF0F0D4E-C89C-4D46-B80B-66088C22949A}" destId="{99A62B2F-2EA9-46A7-B0B4-880BA40B7508}" srcOrd="0" destOrd="0" presId="urn:microsoft.com/office/officeart/2005/8/layout/hierarchy5"/>
    <dgm:cxn modelId="{8B70F8E4-71A0-4824-9895-9C3995319B5A}" type="presOf" srcId="{EBE2F22D-8914-44A6-8C39-5DA994A0C9D2}" destId="{16EC3046-A334-4EBC-B659-5704BB07D78B}" srcOrd="1" destOrd="0" presId="urn:microsoft.com/office/officeart/2005/8/layout/hierarchy5"/>
    <dgm:cxn modelId="{F0EDB854-F139-447A-86BE-082688AA35CF}" type="presOf" srcId="{17737A45-F172-422F-B249-D4EF44F95FD7}" destId="{5299AC45-B271-4E53-A702-B7E9795EF10D}" srcOrd="0" destOrd="0" presId="urn:microsoft.com/office/officeart/2005/8/layout/hierarchy5"/>
    <dgm:cxn modelId="{C9FADD51-ACD7-4CBB-8BD9-AE1F22A97E85}" srcId="{A843BF64-96EA-4C4A-AC59-9422664E1F35}" destId="{6F06E464-AC1F-44B9-A737-07DAE0EEF524}" srcOrd="2" destOrd="0" parTransId="{EBE2F22D-8914-44A6-8C39-5DA994A0C9D2}" sibTransId="{541A4EBC-02F5-47AC-8EDA-02585F138425}"/>
    <dgm:cxn modelId="{18A6A24B-BC59-4723-9930-B6E75C9B1A9F}" type="presOf" srcId="{55728C86-6A87-4F59-8928-AB2F73BA1EA6}" destId="{D0E8D94C-AE4C-47D3-BF37-47F6C3869277}" srcOrd="0" destOrd="0" presId="urn:microsoft.com/office/officeart/2005/8/layout/hierarchy5"/>
    <dgm:cxn modelId="{970E72C9-A668-403A-BE86-568FE4A82DA1}" srcId="{17737A45-F172-422F-B249-D4EF44F95FD7}" destId="{A843BF64-96EA-4C4A-AC59-9422664E1F35}" srcOrd="0" destOrd="0" parTransId="{130FA62E-1B91-4FB7-96ED-9328E6024775}" sibTransId="{7B1B212B-E8EF-45AA-990F-F9AC0A2F59B9}"/>
    <dgm:cxn modelId="{BB1014A5-F3FE-4BF2-8739-D6629ECCBBD6}" type="presOf" srcId="{A843BF64-96EA-4C4A-AC59-9422664E1F35}" destId="{B632EAF6-CA5E-42B4-8647-747C424A5367}" srcOrd="0" destOrd="0" presId="urn:microsoft.com/office/officeart/2005/8/layout/hierarchy5"/>
    <dgm:cxn modelId="{C384E17B-181C-4484-BA05-D67FF6DCFBF9}" type="presOf" srcId="{D8C3B1B4-1F3E-42A6-9B81-9137043615E9}" destId="{6208A2F0-8087-4437-B4FC-C096204B5FF0}" srcOrd="1" destOrd="0" presId="urn:microsoft.com/office/officeart/2005/8/layout/hierarchy5"/>
    <dgm:cxn modelId="{9D47F86A-0BD6-406E-BBD4-62DF7039BDDA}" type="presOf" srcId="{D8C3B1B4-1F3E-42A6-9B81-9137043615E9}" destId="{DF9182FE-1959-482C-A51C-81CDD017224D}" srcOrd="0" destOrd="0" presId="urn:microsoft.com/office/officeart/2005/8/layout/hierarchy5"/>
    <dgm:cxn modelId="{A9409355-F11E-4507-9940-214520A37278}" type="presOf" srcId="{55728C86-6A87-4F59-8928-AB2F73BA1EA6}" destId="{043056F3-899B-47E8-8E4F-4F61DC144D39}" srcOrd="1" destOrd="0" presId="urn:microsoft.com/office/officeart/2005/8/layout/hierarchy5"/>
    <dgm:cxn modelId="{F66F0512-0705-4A8D-8AC0-DA02658F06C2}" type="presParOf" srcId="{5299AC45-B271-4E53-A702-B7E9795EF10D}" destId="{AD29F676-5F92-4B70-8D97-83060DDE26B1}" srcOrd="0" destOrd="0" presId="urn:microsoft.com/office/officeart/2005/8/layout/hierarchy5"/>
    <dgm:cxn modelId="{3577C7CA-8F23-4E64-8EBE-668F2A1AC59B}" type="presParOf" srcId="{AD29F676-5F92-4B70-8D97-83060DDE26B1}" destId="{BD8484FC-93FB-440D-8E78-06F183F0D93F}" srcOrd="0" destOrd="0" presId="urn:microsoft.com/office/officeart/2005/8/layout/hierarchy5"/>
    <dgm:cxn modelId="{08B07F6A-666E-44A6-B730-AF9A264C7109}" type="presParOf" srcId="{BD8484FC-93FB-440D-8E78-06F183F0D93F}" destId="{3608F4A7-84DE-463E-8AFB-7697D4A348DB}" srcOrd="0" destOrd="0" presId="urn:microsoft.com/office/officeart/2005/8/layout/hierarchy5"/>
    <dgm:cxn modelId="{E31E984F-34EB-4C9A-BE27-3F5698FCABC6}" type="presParOf" srcId="{3608F4A7-84DE-463E-8AFB-7697D4A348DB}" destId="{B632EAF6-CA5E-42B4-8647-747C424A5367}" srcOrd="0" destOrd="0" presId="urn:microsoft.com/office/officeart/2005/8/layout/hierarchy5"/>
    <dgm:cxn modelId="{D734A479-BD27-4FD1-85AF-985A324ADBAB}" type="presParOf" srcId="{3608F4A7-84DE-463E-8AFB-7697D4A348DB}" destId="{37E728EC-30CD-4FC1-AAC5-A320897346CB}" srcOrd="1" destOrd="0" presId="urn:microsoft.com/office/officeart/2005/8/layout/hierarchy5"/>
    <dgm:cxn modelId="{F1D4AC58-876E-4DD7-A364-C1FB81EFA97B}" type="presParOf" srcId="{37E728EC-30CD-4FC1-AAC5-A320897346CB}" destId="{D0E8D94C-AE4C-47D3-BF37-47F6C3869277}" srcOrd="0" destOrd="0" presId="urn:microsoft.com/office/officeart/2005/8/layout/hierarchy5"/>
    <dgm:cxn modelId="{9241B816-763C-4F3D-8395-6996C7557011}" type="presParOf" srcId="{D0E8D94C-AE4C-47D3-BF37-47F6C3869277}" destId="{043056F3-899B-47E8-8E4F-4F61DC144D39}" srcOrd="0" destOrd="0" presId="urn:microsoft.com/office/officeart/2005/8/layout/hierarchy5"/>
    <dgm:cxn modelId="{99C6EEF2-DFB7-4890-BDC1-58591BAAF650}" type="presParOf" srcId="{37E728EC-30CD-4FC1-AAC5-A320897346CB}" destId="{5220267F-D2E4-4186-80E5-88A94DC25248}" srcOrd="1" destOrd="0" presId="urn:microsoft.com/office/officeart/2005/8/layout/hierarchy5"/>
    <dgm:cxn modelId="{A09A470F-760C-4E72-A0BA-18D95189E1EC}" type="presParOf" srcId="{5220267F-D2E4-4186-80E5-88A94DC25248}" destId="{99A62B2F-2EA9-46A7-B0B4-880BA40B7508}" srcOrd="0" destOrd="0" presId="urn:microsoft.com/office/officeart/2005/8/layout/hierarchy5"/>
    <dgm:cxn modelId="{18BC1F82-343D-4CAD-9894-9B53B6F7A717}" type="presParOf" srcId="{5220267F-D2E4-4186-80E5-88A94DC25248}" destId="{BE5C1903-7393-4FF8-82D4-44DADB5E201C}" srcOrd="1" destOrd="0" presId="urn:microsoft.com/office/officeart/2005/8/layout/hierarchy5"/>
    <dgm:cxn modelId="{C8B1E03C-1A68-4CEC-A9C0-1B6CD0E35239}" type="presParOf" srcId="{37E728EC-30CD-4FC1-AAC5-A320897346CB}" destId="{DF9182FE-1959-482C-A51C-81CDD017224D}" srcOrd="2" destOrd="0" presId="urn:microsoft.com/office/officeart/2005/8/layout/hierarchy5"/>
    <dgm:cxn modelId="{62E4656B-DB75-4736-A930-32E6F316A2A4}" type="presParOf" srcId="{DF9182FE-1959-482C-A51C-81CDD017224D}" destId="{6208A2F0-8087-4437-B4FC-C096204B5FF0}" srcOrd="0" destOrd="0" presId="urn:microsoft.com/office/officeart/2005/8/layout/hierarchy5"/>
    <dgm:cxn modelId="{2E125F01-F01B-4B73-96D5-F843A840A274}" type="presParOf" srcId="{37E728EC-30CD-4FC1-AAC5-A320897346CB}" destId="{EEEBF47F-0C27-45C8-A2AE-12E80252F88C}" srcOrd="3" destOrd="0" presId="urn:microsoft.com/office/officeart/2005/8/layout/hierarchy5"/>
    <dgm:cxn modelId="{95E61F67-70B9-4C1F-96BA-0AF5CBDBAE48}" type="presParOf" srcId="{EEEBF47F-0C27-45C8-A2AE-12E80252F88C}" destId="{586F660A-F2A4-4453-A5B0-FE85474741F7}" srcOrd="0" destOrd="0" presId="urn:microsoft.com/office/officeart/2005/8/layout/hierarchy5"/>
    <dgm:cxn modelId="{EF48420E-37B2-4B8B-A979-0CE3390625F7}" type="presParOf" srcId="{EEEBF47F-0C27-45C8-A2AE-12E80252F88C}" destId="{7A841DC7-4073-41CB-A8A3-61A86223A2DD}" srcOrd="1" destOrd="0" presId="urn:microsoft.com/office/officeart/2005/8/layout/hierarchy5"/>
    <dgm:cxn modelId="{0CFE6676-3D75-4210-83B4-DC6D5526D168}" type="presParOf" srcId="{37E728EC-30CD-4FC1-AAC5-A320897346CB}" destId="{028A2471-D210-42FD-886B-E54811CC8B40}" srcOrd="4" destOrd="0" presId="urn:microsoft.com/office/officeart/2005/8/layout/hierarchy5"/>
    <dgm:cxn modelId="{CE867B71-FA2C-4C16-8FC6-A84B9B3B5DB9}" type="presParOf" srcId="{028A2471-D210-42FD-886B-E54811CC8B40}" destId="{16EC3046-A334-4EBC-B659-5704BB07D78B}" srcOrd="0" destOrd="0" presId="urn:microsoft.com/office/officeart/2005/8/layout/hierarchy5"/>
    <dgm:cxn modelId="{EFE89F7B-9656-464C-A3E0-0306E78980AF}" type="presParOf" srcId="{37E728EC-30CD-4FC1-AAC5-A320897346CB}" destId="{1C735DEF-DD0A-4A74-85CE-72402331AA06}" srcOrd="5" destOrd="0" presId="urn:microsoft.com/office/officeart/2005/8/layout/hierarchy5"/>
    <dgm:cxn modelId="{EDB500F6-6F29-407B-B4D1-52E4510128EA}" type="presParOf" srcId="{1C735DEF-DD0A-4A74-85CE-72402331AA06}" destId="{399A0DCD-82FA-498E-929C-5BC94C54425C}" srcOrd="0" destOrd="0" presId="urn:microsoft.com/office/officeart/2005/8/layout/hierarchy5"/>
    <dgm:cxn modelId="{CAB3AF63-AE25-4881-BB3C-A362A1E660D7}" type="presParOf" srcId="{1C735DEF-DD0A-4A74-85CE-72402331AA06}" destId="{21C13FDD-094F-490D-94AD-566B9B5D068D}" srcOrd="1" destOrd="0" presId="urn:microsoft.com/office/officeart/2005/8/layout/hierarchy5"/>
    <dgm:cxn modelId="{97E37ABC-A3DA-4C13-AE3A-FD346F28B071}" type="presParOf" srcId="{5299AC45-B271-4E53-A702-B7E9795EF10D}" destId="{A1FEAB59-514E-4266-B4FF-7DE112ECFFA5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7C268A-390A-421B-BA15-BDC1D07CD148}" type="doc">
      <dgm:prSet loTypeId="urn:microsoft.com/office/officeart/2008/layout/NameandTitleOrganizationalChart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FF6D32A0-D977-4B6A-9C65-182BC84F7A5A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超级管理员</a:t>
          </a:r>
          <a:endParaRPr lang="en-US" altLang="zh-CN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（子系统审核管理）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954AC0F0-BB3A-4AED-BB07-D551B53022A0}" type="parTrans" cxnId="{B6C6D2F8-FD6A-4171-9B37-DB6EE9803F5B}">
      <dgm:prSet/>
      <dgm:spPr/>
      <dgm:t>
        <a:bodyPr/>
        <a:lstStyle/>
        <a:p>
          <a:endParaRPr lang="zh-CN" altLang="en-US"/>
        </a:p>
      </dgm:t>
    </dgm:pt>
    <dgm:pt modelId="{C951BB5A-9885-4C43-A4B3-F0828A9484C1}" type="sibTrans" cxnId="{B6C6D2F8-FD6A-4171-9B37-DB6EE9803F5B}">
      <dgm:prSet/>
      <dgm:spPr/>
      <dgm:t>
        <a:bodyPr/>
        <a:lstStyle/>
        <a:p>
          <a:endParaRPr lang="zh-CN" altLang="en-US"/>
        </a:p>
      </dgm:t>
    </dgm:pt>
    <dgm:pt modelId="{66FE31D5-99B5-4BF3-92F4-BF1E4B485CC3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学生</a:t>
          </a:r>
          <a:endParaRPr lang="en-US" altLang="zh-CN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（学</a:t>
          </a:r>
          <a:r>
            <a: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+</a:t>
          </a:r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练</a:t>
          </a:r>
          <a:r>
            <a: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+</a:t>
          </a:r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模拟测试</a:t>
          </a:r>
          <a:r>
            <a: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+</a:t>
          </a:r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在线考试）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01206BC8-CF7F-47C5-B1BC-524AE21A5D97}" type="parTrans" cxnId="{7119A3F4-1732-461F-838B-9E8A0113B201}">
      <dgm:prSet/>
      <dgm:spPr/>
      <dgm:t>
        <a:bodyPr/>
        <a:lstStyle/>
        <a:p>
          <a:endParaRPr lang="zh-CN" altLang="en-US"/>
        </a:p>
      </dgm:t>
    </dgm:pt>
    <dgm:pt modelId="{10EBE2EA-7FB5-40F2-83DB-2CCE0701AB95}" type="sibTrans" cxnId="{7119A3F4-1732-461F-838B-9E8A0113B201}">
      <dgm:prSet/>
      <dgm:spPr/>
      <dgm:t>
        <a:bodyPr/>
        <a:lstStyle/>
        <a:p>
          <a:endParaRPr lang="zh-CN" altLang="en-US"/>
        </a:p>
      </dgm:t>
    </dgm:pt>
    <dgm:pt modelId="{CF094353-D449-429A-A4F1-0B29D2BAA5AF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教师</a:t>
          </a:r>
          <a:endParaRPr lang="en-US" altLang="zh-CN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（添加试题</a:t>
          </a:r>
          <a:r>
            <a: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+</a:t>
          </a:r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发布考试）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B5B834C5-4BAE-48F9-80F7-F590B0B962D6}" type="parTrans" cxnId="{FC14B742-1C3D-4242-B6AB-DBF92B7F31C1}">
      <dgm:prSet/>
      <dgm:spPr/>
      <dgm:t>
        <a:bodyPr/>
        <a:lstStyle/>
        <a:p>
          <a:endParaRPr lang="zh-CN" altLang="en-US"/>
        </a:p>
      </dgm:t>
    </dgm:pt>
    <dgm:pt modelId="{F9075067-6C03-4B8D-AC7C-0F5DADDFDEDB}" type="sibTrans" cxnId="{FC14B742-1C3D-4242-B6AB-DBF92B7F31C1}">
      <dgm:prSet/>
      <dgm:spPr/>
      <dgm:t>
        <a:bodyPr/>
        <a:lstStyle/>
        <a:p>
          <a:endParaRPr lang="zh-CN" altLang="en-US"/>
        </a:p>
      </dgm:t>
    </dgm:pt>
    <dgm:pt modelId="{DC015CF6-90D7-45A5-85C8-3DC71718EEC1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管理员</a:t>
          </a:r>
          <a:endParaRPr lang="en-US" altLang="zh-CN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（子系统任务分配）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0E014F25-3E88-48D2-BA08-3497071C01EB}" type="parTrans" cxnId="{4DB5ED01-E72C-4303-A8A8-4DD60FD4BF96}">
      <dgm:prSet/>
      <dgm:spPr/>
      <dgm:t>
        <a:bodyPr/>
        <a:lstStyle/>
        <a:p>
          <a:endParaRPr lang="zh-CN" altLang="en-US"/>
        </a:p>
      </dgm:t>
    </dgm:pt>
    <dgm:pt modelId="{73D1A505-A6D4-4FE8-84D5-BFCC76FA56D5}" type="sibTrans" cxnId="{4DB5ED01-E72C-4303-A8A8-4DD60FD4BF96}">
      <dgm:prSet/>
      <dgm:spPr/>
      <dgm:t>
        <a:bodyPr/>
        <a:lstStyle/>
        <a:p>
          <a:endParaRPr lang="zh-CN" altLang="en-US"/>
        </a:p>
      </dgm:t>
    </dgm:pt>
    <dgm:pt modelId="{F3088173-4641-43CB-87F4-9CAE119BDE7C}" type="pres">
      <dgm:prSet presAssocID="{707C268A-390A-421B-BA15-BDC1D07CD14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399AF79-C2C4-4EFD-9BE5-46520C13E862}" type="pres">
      <dgm:prSet presAssocID="{FF6D32A0-D977-4B6A-9C65-182BC84F7A5A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2381C272-8472-4237-93B1-B9953C52B06E}" type="pres">
      <dgm:prSet presAssocID="{FF6D32A0-D977-4B6A-9C65-182BC84F7A5A}" presName="rootComposite1" presStyleCnt="0"/>
      <dgm:spPr/>
      <dgm:t>
        <a:bodyPr/>
        <a:lstStyle/>
        <a:p>
          <a:endParaRPr lang="zh-CN" altLang="en-US"/>
        </a:p>
      </dgm:t>
    </dgm:pt>
    <dgm:pt modelId="{DB8C3C3A-4A1A-4A63-A524-764D84332B5A}" type="pres">
      <dgm:prSet presAssocID="{FF6D32A0-D977-4B6A-9C65-182BC84F7A5A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2408814-4E77-4454-AD13-C7E0044EBDF8}" type="pres">
      <dgm:prSet presAssocID="{FF6D32A0-D977-4B6A-9C65-182BC84F7A5A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D209357E-3523-43D6-A60B-1D33AC41D882}" type="pres">
      <dgm:prSet presAssocID="{FF6D32A0-D977-4B6A-9C65-182BC84F7A5A}" presName="rootConnector1" presStyleLbl="node1" presStyleIdx="0" presStyleCnt="3"/>
      <dgm:spPr/>
      <dgm:t>
        <a:bodyPr/>
        <a:lstStyle/>
        <a:p>
          <a:endParaRPr lang="zh-CN" altLang="en-US"/>
        </a:p>
      </dgm:t>
    </dgm:pt>
    <dgm:pt modelId="{D0A179D0-E45D-46CA-9D18-A908D4079456}" type="pres">
      <dgm:prSet presAssocID="{FF6D32A0-D977-4B6A-9C65-182BC84F7A5A}" presName="hierChild2" presStyleCnt="0"/>
      <dgm:spPr/>
      <dgm:t>
        <a:bodyPr/>
        <a:lstStyle/>
        <a:p>
          <a:endParaRPr lang="zh-CN" altLang="en-US"/>
        </a:p>
      </dgm:t>
    </dgm:pt>
    <dgm:pt modelId="{7BD8F946-1C99-410A-AEB8-9A14EB0A7526}" type="pres">
      <dgm:prSet presAssocID="{01206BC8-CF7F-47C5-B1BC-524AE21A5D97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9115A6BA-6573-43DC-92AD-E5333430A312}" type="pres">
      <dgm:prSet presAssocID="{66FE31D5-99B5-4BF3-92F4-BF1E4B485CC3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F76E0C61-4778-43CC-B90C-C2B9518EBFB7}" type="pres">
      <dgm:prSet presAssocID="{66FE31D5-99B5-4BF3-92F4-BF1E4B485CC3}" presName="rootComposite" presStyleCnt="0"/>
      <dgm:spPr/>
      <dgm:t>
        <a:bodyPr/>
        <a:lstStyle/>
        <a:p>
          <a:endParaRPr lang="zh-CN" altLang="en-US"/>
        </a:p>
      </dgm:t>
    </dgm:pt>
    <dgm:pt modelId="{922FB3C2-A9FC-4F25-9282-F6C02E2D0046}" type="pres">
      <dgm:prSet presAssocID="{66FE31D5-99B5-4BF3-92F4-BF1E4B485CC3}" presName="rootText" presStyleLbl="node1" presStyleIdx="0" presStyleCnt="3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DD8684A-1ADE-489F-B496-4D24D980DA65}" type="pres">
      <dgm:prSet presAssocID="{66FE31D5-99B5-4BF3-92F4-BF1E4B485CC3}" presName="titleText2" presStyleLbl="fgAcc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1B69B152-8854-449A-BBDF-13A7E685CDB3}" type="pres">
      <dgm:prSet presAssocID="{66FE31D5-99B5-4BF3-92F4-BF1E4B485CC3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E39677E7-BE96-4C7D-B45A-07D24C0F2069}" type="pres">
      <dgm:prSet presAssocID="{66FE31D5-99B5-4BF3-92F4-BF1E4B485CC3}" presName="hierChild4" presStyleCnt="0"/>
      <dgm:spPr/>
      <dgm:t>
        <a:bodyPr/>
        <a:lstStyle/>
        <a:p>
          <a:endParaRPr lang="zh-CN" altLang="en-US"/>
        </a:p>
      </dgm:t>
    </dgm:pt>
    <dgm:pt modelId="{CA1DCCA7-E289-4AE4-913F-1CE0B4488A36}" type="pres">
      <dgm:prSet presAssocID="{66FE31D5-99B5-4BF3-92F4-BF1E4B485CC3}" presName="hierChild5" presStyleCnt="0"/>
      <dgm:spPr/>
      <dgm:t>
        <a:bodyPr/>
        <a:lstStyle/>
        <a:p>
          <a:endParaRPr lang="zh-CN" altLang="en-US"/>
        </a:p>
      </dgm:t>
    </dgm:pt>
    <dgm:pt modelId="{9DB3141F-E0B5-4D4B-BA4E-34940EEAD269}" type="pres">
      <dgm:prSet presAssocID="{B5B834C5-4BAE-48F9-80F7-F590B0B962D6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4127000B-2F4A-4CAE-9776-9372914B1E63}" type="pres">
      <dgm:prSet presAssocID="{CF094353-D449-429A-A4F1-0B29D2BAA5AF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6956FD46-A66B-45A8-A5BF-A3DEB41EC76B}" type="pres">
      <dgm:prSet presAssocID="{CF094353-D449-429A-A4F1-0B29D2BAA5AF}" presName="rootComposite" presStyleCnt="0"/>
      <dgm:spPr/>
      <dgm:t>
        <a:bodyPr/>
        <a:lstStyle/>
        <a:p>
          <a:endParaRPr lang="zh-CN" altLang="en-US"/>
        </a:p>
      </dgm:t>
    </dgm:pt>
    <dgm:pt modelId="{5B38E602-7447-4CD7-A659-7A25F8343B4E}" type="pres">
      <dgm:prSet presAssocID="{CF094353-D449-429A-A4F1-0B29D2BAA5AF}" presName="rootText" presStyleLbl="node1" presStyleIdx="1" presStyleCnt="3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05CA038-82D6-4E39-AFFF-04592582641D}" type="pres">
      <dgm:prSet presAssocID="{CF094353-D449-429A-A4F1-0B29D2BAA5AF}" presName="titleText2" presStyleLbl="fgAcc1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F88D0E07-D5B0-4B5E-BD59-CBEF87FB61F0}" type="pres">
      <dgm:prSet presAssocID="{CF094353-D449-429A-A4F1-0B29D2BAA5AF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5C6EB8DA-1E93-443A-A9B1-FA3CA0C5BDCB}" type="pres">
      <dgm:prSet presAssocID="{CF094353-D449-429A-A4F1-0B29D2BAA5AF}" presName="hierChild4" presStyleCnt="0"/>
      <dgm:spPr/>
      <dgm:t>
        <a:bodyPr/>
        <a:lstStyle/>
        <a:p>
          <a:endParaRPr lang="zh-CN" altLang="en-US"/>
        </a:p>
      </dgm:t>
    </dgm:pt>
    <dgm:pt modelId="{FA4BD2DF-4122-42EC-941D-E897AFEE5993}" type="pres">
      <dgm:prSet presAssocID="{CF094353-D449-429A-A4F1-0B29D2BAA5AF}" presName="hierChild5" presStyleCnt="0"/>
      <dgm:spPr/>
      <dgm:t>
        <a:bodyPr/>
        <a:lstStyle/>
        <a:p>
          <a:endParaRPr lang="zh-CN" altLang="en-US"/>
        </a:p>
      </dgm:t>
    </dgm:pt>
    <dgm:pt modelId="{9FE7FE17-358D-406F-8061-38F4E9519BB3}" type="pres">
      <dgm:prSet presAssocID="{0E014F25-3E88-48D2-BA08-3497071C01EB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EEC5C3A4-2926-4901-8991-827C34778179}" type="pres">
      <dgm:prSet presAssocID="{DC015CF6-90D7-45A5-85C8-3DC71718EEC1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3C82A93D-5BF6-48BE-ABC6-253BA03144EE}" type="pres">
      <dgm:prSet presAssocID="{DC015CF6-90D7-45A5-85C8-3DC71718EEC1}" presName="rootComposite" presStyleCnt="0"/>
      <dgm:spPr/>
      <dgm:t>
        <a:bodyPr/>
        <a:lstStyle/>
        <a:p>
          <a:endParaRPr lang="zh-CN" altLang="en-US"/>
        </a:p>
      </dgm:t>
    </dgm:pt>
    <dgm:pt modelId="{FCF356CE-5C0E-4C4F-B19D-82E43551330E}" type="pres">
      <dgm:prSet presAssocID="{DC015CF6-90D7-45A5-85C8-3DC71718EEC1}" presName="rootText" presStyleLbl="node1" presStyleIdx="2" presStyleCnt="3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902B2E-47C5-4BF3-8E15-7D6ACC26F026}" type="pres">
      <dgm:prSet presAssocID="{DC015CF6-90D7-45A5-85C8-3DC71718EEC1}" presName="titleText2" presStyleLbl="fgAcc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4F4F3184-B39E-4C6B-A91B-02635DC81FC5}" type="pres">
      <dgm:prSet presAssocID="{DC015CF6-90D7-45A5-85C8-3DC71718EEC1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67A75E8A-F5CD-48EB-8497-92B439D8E98B}" type="pres">
      <dgm:prSet presAssocID="{DC015CF6-90D7-45A5-85C8-3DC71718EEC1}" presName="hierChild4" presStyleCnt="0"/>
      <dgm:spPr/>
      <dgm:t>
        <a:bodyPr/>
        <a:lstStyle/>
        <a:p>
          <a:endParaRPr lang="zh-CN" altLang="en-US"/>
        </a:p>
      </dgm:t>
    </dgm:pt>
    <dgm:pt modelId="{8002F305-6C56-4966-93AD-3596E65C60C5}" type="pres">
      <dgm:prSet presAssocID="{DC015CF6-90D7-45A5-85C8-3DC71718EEC1}" presName="hierChild5" presStyleCnt="0"/>
      <dgm:spPr/>
      <dgm:t>
        <a:bodyPr/>
        <a:lstStyle/>
        <a:p>
          <a:endParaRPr lang="zh-CN" altLang="en-US"/>
        </a:p>
      </dgm:t>
    </dgm:pt>
    <dgm:pt modelId="{006B2196-2A44-4C1A-AF62-10D0B2B98278}" type="pres">
      <dgm:prSet presAssocID="{FF6D32A0-D977-4B6A-9C65-182BC84F7A5A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92989FD7-0ED9-49C4-A4F0-4B9BBCC2E037}" type="presOf" srcId="{B5B834C5-4BAE-48F9-80F7-F590B0B962D6}" destId="{9DB3141F-E0B5-4D4B-BA4E-34940EEAD269}" srcOrd="0" destOrd="0" presId="urn:microsoft.com/office/officeart/2008/layout/NameandTitleOrganizationalChart"/>
    <dgm:cxn modelId="{6DAFB7C6-D3D3-4841-B544-AD823E7B8D0B}" type="presOf" srcId="{707C268A-390A-421B-BA15-BDC1D07CD148}" destId="{F3088173-4641-43CB-87F4-9CAE119BDE7C}" srcOrd="0" destOrd="0" presId="urn:microsoft.com/office/officeart/2008/layout/NameandTitleOrganizationalChart"/>
    <dgm:cxn modelId="{93183BA0-0151-4326-B640-C855CB44AA7D}" type="presOf" srcId="{01206BC8-CF7F-47C5-B1BC-524AE21A5D97}" destId="{7BD8F946-1C99-410A-AEB8-9A14EB0A7526}" srcOrd="0" destOrd="0" presId="urn:microsoft.com/office/officeart/2008/layout/NameandTitleOrganizationalChart"/>
    <dgm:cxn modelId="{4DB5ED01-E72C-4303-A8A8-4DD60FD4BF96}" srcId="{FF6D32A0-D977-4B6A-9C65-182BC84F7A5A}" destId="{DC015CF6-90D7-45A5-85C8-3DC71718EEC1}" srcOrd="2" destOrd="0" parTransId="{0E014F25-3E88-48D2-BA08-3497071C01EB}" sibTransId="{73D1A505-A6D4-4FE8-84D5-BFCC76FA56D5}"/>
    <dgm:cxn modelId="{C23354BC-369B-4E2A-8A0F-1BD59048B4FA}" type="presOf" srcId="{FF6D32A0-D977-4B6A-9C65-182BC84F7A5A}" destId="{DB8C3C3A-4A1A-4A63-A524-764D84332B5A}" srcOrd="0" destOrd="0" presId="urn:microsoft.com/office/officeart/2008/layout/NameandTitleOrganizationalChart"/>
    <dgm:cxn modelId="{9713AC3C-6663-4F26-8587-E327FDC0CAD9}" type="presOf" srcId="{66FE31D5-99B5-4BF3-92F4-BF1E4B485CC3}" destId="{922FB3C2-A9FC-4F25-9282-F6C02E2D0046}" srcOrd="0" destOrd="0" presId="urn:microsoft.com/office/officeart/2008/layout/NameandTitleOrganizationalChart"/>
    <dgm:cxn modelId="{EDA5B4BA-9F51-4B46-9821-4BC63897CC18}" type="presOf" srcId="{66FE31D5-99B5-4BF3-92F4-BF1E4B485CC3}" destId="{1B69B152-8854-449A-BBDF-13A7E685CDB3}" srcOrd="1" destOrd="0" presId="urn:microsoft.com/office/officeart/2008/layout/NameandTitleOrganizationalChart"/>
    <dgm:cxn modelId="{619E6E33-4D29-4EDA-BB34-812A3CD80A45}" type="presOf" srcId="{73D1A505-A6D4-4FE8-84D5-BFCC76FA56D5}" destId="{EA902B2E-47C5-4BF3-8E15-7D6ACC26F026}" srcOrd="0" destOrd="0" presId="urn:microsoft.com/office/officeart/2008/layout/NameandTitleOrganizationalChart"/>
    <dgm:cxn modelId="{FA837227-091F-4973-87CE-C9AE49C6BBDC}" type="presOf" srcId="{DC015CF6-90D7-45A5-85C8-3DC71718EEC1}" destId="{FCF356CE-5C0E-4C4F-B19D-82E43551330E}" srcOrd="0" destOrd="0" presId="urn:microsoft.com/office/officeart/2008/layout/NameandTitleOrganizationalChart"/>
    <dgm:cxn modelId="{9476B8D7-C24D-48CF-A8A4-4003E8ECC258}" type="presOf" srcId="{FF6D32A0-D977-4B6A-9C65-182BC84F7A5A}" destId="{D209357E-3523-43D6-A60B-1D33AC41D882}" srcOrd="1" destOrd="0" presId="urn:microsoft.com/office/officeart/2008/layout/NameandTitleOrganizationalChart"/>
    <dgm:cxn modelId="{20B8589D-0483-4332-B9D5-01E72F739568}" type="presOf" srcId="{F9075067-6C03-4B8D-AC7C-0F5DADDFDEDB}" destId="{F05CA038-82D6-4E39-AFFF-04592582641D}" srcOrd="0" destOrd="0" presId="urn:microsoft.com/office/officeart/2008/layout/NameandTitleOrganizationalChart"/>
    <dgm:cxn modelId="{A2E9FD91-A0B1-428C-AD95-6F2257C45D10}" type="presOf" srcId="{C951BB5A-9885-4C43-A4B3-F0828A9484C1}" destId="{E2408814-4E77-4454-AD13-C7E0044EBDF8}" srcOrd="0" destOrd="0" presId="urn:microsoft.com/office/officeart/2008/layout/NameandTitleOrganizationalChart"/>
    <dgm:cxn modelId="{41070092-F021-4BF6-9D53-B4AB70B10F00}" type="presOf" srcId="{10EBE2EA-7FB5-40F2-83DB-2CCE0701AB95}" destId="{2DD8684A-1ADE-489F-B496-4D24D980DA65}" srcOrd="0" destOrd="0" presId="urn:microsoft.com/office/officeart/2008/layout/NameandTitleOrganizationalChart"/>
    <dgm:cxn modelId="{FC14B742-1C3D-4242-B6AB-DBF92B7F31C1}" srcId="{FF6D32A0-D977-4B6A-9C65-182BC84F7A5A}" destId="{CF094353-D449-429A-A4F1-0B29D2BAA5AF}" srcOrd="1" destOrd="0" parTransId="{B5B834C5-4BAE-48F9-80F7-F590B0B962D6}" sibTransId="{F9075067-6C03-4B8D-AC7C-0F5DADDFDEDB}"/>
    <dgm:cxn modelId="{02C308C7-B303-40F7-B451-00BF51150C85}" type="presOf" srcId="{DC015CF6-90D7-45A5-85C8-3DC71718EEC1}" destId="{4F4F3184-B39E-4C6B-A91B-02635DC81FC5}" srcOrd="1" destOrd="0" presId="urn:microsoft.com/office/officeart/2008/layout/NameandTitleOrganizationalChart"/>
    <dgm:cxn modelId="{7119A3F4-1732-461F-838B-9E8A0113B201}" srcId="{FF6D32A0-D977-4B6A-9C65-182BC84F7A5A}" destId="{66FE31D5-99B5-4BF3-92F4-BF1E4B485CC3}" srcOrd="0" destOrd="0" parTransId="{01206BC8-CF7F-47C5-B1BC-524AE21A5D97}" sibTransId="{10EBE2EA-7FB5-40F2-83DB-2CCE0701AB95}"/>
    <dgm:cxn modelId="{4A2094E4-EFCD-41D9-A6EF-9ABA989CE8E9}" type="presOf" srcId="{CF094353-D449-429A-A4F1-0B29D2BAA5AF}" destId="{5B38E602-7447-4CD7-A659-7A25F8343B4E}" srcOrd="0" destOrd="0" presId="urn:microsoft.com/office/officeart/2008/layout/NameandTitleOrganizationalChart"/>
    <dgm:cxn modelId="{B6C6D2F8-FD6A-4171-9B37-DB6EE9803F5B}" srcId="{707C268A-390A-421B-BA15-BDC1D07CD148}" destId="{FF6D32A0-D977-4B6A-9C65-182BC84F7A5A}" srcOrd="0" destOrd="0" parTransId="{954AC0F0-BB3A-4AED-BB07-D551B53022A0}" sibTransId="{C951BB5A-9885-4C43-A4B3-F0828A9484C1}"/>
    <dgm:cxn modelId="{CCFD4E15-B206-4517-9C28-6C636B27D7B4}" type="presOf" srcId="{0E014F25-3E88-48D2-BA08-3497071C01EB}" destId="{9FE7FE17-358D-406F-8061-38F4E9519BB3}" srcOrd="0" destOrd="0" presId="urn:microsoft.com/office/officeart/2008/layout/NameandTitleOrganizationalChart"/>
    <dgm:cxn modelId="{5385E580-E01B-4EDF-A395-10DB0AB35973}" type="presOf" srcId="{CF094353-D449-429A-A4F1-0B29D2BAA5AF}" destId="{F88D0E07-D5B0-4B5E-BD59-CBEF87FB61F0}" srcOrd="1" destOrd="0" presId="urn:microsoft.com/office/officeart/2008/layout/NameandTitleOrganizationalChart"/>
    <dgm:cxn modelId="{FD5D3D51-B04F-4963-AEB7-D202E28627DA}" type="presParOf" srcId="{F3088173-4641-43CB-87F4-9CAE119BDE7C}" destId="{9399AF79-C2C4-4EFD-9BE5-46520C13E862}" srcOrd="0" destOrd="0" presId="urn:microsoft.com/office/officeart/2008/layout/NameandTitleOrganizationalChart"/>
    <dgm:cxn modelId="{95AFD287-6957-4B8A-978C-C775CADBE703}" type="presParOf" srcId="{9399AF79-C2C4-4EFD-9BE5-46520C13E862}" destId="{2381C272-8472-4237-93B1-B9953C52B06E}" srcOrd="0" destOrd="0" presId="urn:microsoft.com/office/officeart/2008/layout/NameandTitleOrganizationalChart"/>
    <dgm:cxn modelId="{2F3A149B-A82E-443D-9F5D-51F3547FC627}" type="presParOf" srcId="{2381C272-8472-4237-93B1-B9953C52B06E}" destId="{DB8C3C3A-4A1A-4A63-A524-764D84332B5A}" srcOrd="0" destOrd="0" presId="urn:microsoft.com/office/officeart/2008/layout/NameandTitleOrganizationalChart"/>
    <dgm:cxn modelId="{FEC2C2E9-20C3-4C91-B2D3-4D801596EECE}" type="presParOf" srcId="{2381C272-8472-4237-93B1-B9953C52B06E}" destId="{E2408814-4E77-4454-AD13-C7E0044EBDF8}" srcOrd="1" destOrd="0" presId="urn:microsoft.com/office/officeart/2008/layout/NameandTitleOrganizationalChart"/>
    <dgm:cxn modelId="{7365036D-B03F-40B5-940D-90D63DAF486F}" type="presParOf" srcId="{2381C272-8472-4237-93B1-B9953C52B06E}" destId="{D209357E-3523-43D6-A60B-1D33AC41D882}" srcOrd="2" destOrd="0" presId="urn:microsoft.com/office/officeart/2008/layout/NameandTitleOrganizationalChart"/>
    <dgm:cxn modelId="{7457EFC6-B02E-42B5-976E-608203BAB894}" type="presParOf" srcId="{9399AF79-C2C4-4EFD-9BE5-46520C13E862}" destId="{D0A179D0-E45D-46CA-9D18-A908D4079456}" srcOrd="1" destOrd="0" presId="urn:microsoft.com/office/officeart/2008/layout/NameandTitleOrganizationalChart"/>
    <dgm:cxn modelId="{D7204D1C-0279-4F1E-A374-B85B6F425C80}" type="presParOf" srcId="{D0A179D0-E45D-46CA-9D18-A908D4079456}" destId="{7BD8F946-1C99-410A-AEB8-9A14EB0A7526}" srcOrd="0" destOrd="0" presId="urn:microsoft.com/office/officeart/2008/layout/NameandTitleOrganizationalChart"/>
    <dgm:cxn modelId="{E0330054-79E6-4642-830D-2D5DD9CE3020}" type="presParOf" srcId="{D0A179D0-E45D-46CA-9D18-A908D4079456}" destId="{9115A6BA-6573-43DC-92AD-E5333430A312}" srcOrd="1" destOrd="0" presId="urn:microsoft.com/office/officeart/2008/layout/NameandTitleOrganizationalChart"/>
    <dgm:cxn modelId="{ABC0B96C-D6D5-492A-841A-2685D7BB96DA}" type="presParOf" srcId="{9115A6BA-6573-43DC-92AD-E5333430A312}" destId="{F76E0C61-4778-43CC-B90C-C2B9518EBFB7}" srcOrd="0" destOrd="0" presId="urn:microsoft.com/office/officeart/2008/layout/NameandTitleOrganizationalChart"/>
    <dgm:cxn modelId="{468D607B-59D0-487E-96E1-681CAA9C0626}" type="presParOf" srcId="{F76E0C61-4778-43CC-B90C-C2B9518EBFB7}" destId="{922FB3C2-A9FC-4F25-9282-F6C02E2D0046}" srcOrd="0" destOrd="0" presId="urn:microsoft.com/office/officeart/2008/layout/NameandTitleOrganizationalChart"/>
    <dgm:cxn modelId="{25FE5A79-2960-40F8-895C-4AB01BCF9A02}" type="presParOf" srcId="{F76E0C61-4778-43CC-B90C-C2B9518EBFB7}" destId="{2DD8684A-1ADE-489F-B496-4D24D980DA65}" srcOrd="1" destOrd="0" presId="urn:microsoft.com/office/officeart/2008/layout/NameandTitleOrganizationalChart"/>
    <dgm:cxn modelId="{A117A775-9CC1-4E53-8ECC-7CDAD43A1430}" type="presParOf" srcId="{F76E0C61-4778-43CC-B90C-C2B9518EBFB7}" destId="{1B69B152-8854-449A-BBDF-13A7E685CDB3}" srcOrd="2" destOrd="0" presId="urn:microsoft.com/office/officeart/2008/layout/NameandTitleOrganizationalChart"/>
    <dgm:cxn modelId="{9A08C248-0EF8-4E55-914C-00CB881B286D}" type="presParOf" srcId="{9115A6BA-6573-43DC-92AD-E5333430A312}" destId="{E39677E7-BE96-4C7D-B45A-07D24C0F2069}" srcOrd="1" destOrd="0" presId="urn:microsoft.com/office/officeart/2008/layout/NameandTitleOrganizationalChart"/>
    <dgm:cxn modelId="{39106594-E6B3-421F-BF69-4048FFEF34ED}" type="presParOf" srcId="{9115A6BA-6573-43DC-92AD-E5333430A312}" destId="{CA1DCCA7-E289-4AE4-913F-1CE0B4488A36}" srcOrd="2" destOrd="0" presId="urn:microsoft.com/office/officeart/2008/layout/NameandTitleOrganizationalChart"/>
    <dgm:cxn modelId="{0F4F0C82-5ADB-41AD-934C-7EEC7EBB286C}" type="presParOf" srcId="{D0A179D0-E45D-46CA-9D18-A908D4079456}" destId="{9DB3141F-E0B5-4D4B-BA4E-34940EEAD269}" srcOrd="2" destOrd="0" presId="urn:microsoft.com/office/officeart/2008/layout/NameandTitleOrganizationalChart"/>
    <dgm:cxn modelId="{E4532DB7-E3BF-4441-A980-810AB11CEF7D}" type="presParOf" srcId="{D0A179D0-E45D-46CA-9D18-A908D4079456}" destId="{4127000B-2F4A-4CAE-9776-9372914B1E63}" srcOrd="3" destOrd="0" presId="urn:microsoft.com/office/officeart/2008/layout/NameandTitleOrganizationalChart"/>
    <dgm:cxn modelId="{91B2EC48-68F2-4D7C-9935-753530779739}" type="presParOf" srcId="{4127000B-2F4A-4CAE-9776-9372914B1E63}" destId="{6956FD46-A66B-45A8-A5BF-A3DEB41EC76B}" srcOrd="0" destOrd="0" presId="urn:microsoft.com/office/officeart/2008/layout/NameandTitleOrganizationalChart"/>
    <dgm:cxn modelId="{05996DCA-4141-4D96-AD1C-26D41ABC05BC}" type="presParOf" srcId="{6956FD46-A66B-45A8-A5BF-A3DEB41EC76B}" destId="{5B38E602-7447-4CD7-A659-7A25F8343B4E}" srcOrd="0" destOrd="0" presId="urn:microsoft.com/office/officeart/2008/layout/NameandTitleOrganizationalChart"/>
    <dgm:cxn modelId="{DC85FDA3-F2EA-48C4-A7FA-7AD9DA80B810}" type="presParOf" srcId="{6956FD46-A66B-45A8-A5BF-A3DEB41EC76B}" destId="{F05CA038-82D6-4E39-AFFF-04592582641D}" srcOrd="1" destOrd="0" presId="urn:microsoft.com/office/officeart/2008/layout/NameandTitleOrganizationalChart"/>
    <dgm:cxn modelId="{0A712F1C-11B8-49F8-A93B-617F93391160}" type="presParOf" srcId="{6956FD46-A66B-45A8-A5BF-A3DEB41EC76B}" destId="{F88D0E07-D5B0-4B5E-BD59-CBEF87FB61F0}" srcOrd="2" destOrd="0" presId="urn:microsoft.com/office/officeart/2008/layout/NameandTitleOrganizationalChart"/>
    <dgm:cxn modelId="{6071BF98-414A-48EC-8C6A-E654BF5E629C}" type="presParOf" srcId="{4127000B-2F4A-4CAE-9776-9372914B1E63}" destId="{5C6EB8DA-1E93-443A-A9B1-FA3CA0C5BDCB}" srcOrd="1" destOrd="0" presId="urn:microsoft.com/office/officeart/2008/layout/NameandTitleOrganizationalChart"/>
    <dgm:cxn modelId="{705607D8-54CF-42F3-BE57-5EB88463CED5}" type="presParOf" srcId="{4127000B-2F4A-4CAE-9776-9372914B1E63}" destId="{FA4BD2DF-4122-42EC-941D-E897AFEE5993}" srcOrd="2" destOrd="0" presId="urn:microsoft.com/office/officeart/2008/layout/NameandTitleOrganizationalChart"/>
    <dgm:cxn modelId="{D637D18C-BDF3-457F-9415-4B7C18B9EC92}" type="presParOf" srcId="{D0A179D0-E45D-46CA-9D18-A908D4079456}" destId="{9FE7FE17-358D-406F-8061-38F4E9519BB3}" srcOrd="4" destOrd="0" presId="urn:microsoft.com/office/officeart/2008/layout/NameandTitleOrganizationalChart"/>
    <dgm:cxn modelId="{DADA9A8F-7B9F-42A3-92B2-DD5529858C27}" type="presParOf" srcId="{D0A179D0-E45D-46CA-9D18-A908D4079456}" destId="{EEC5C3A4-2926-4901-8991-827C34778179}" srcOrd="5" destOrd="0" presId="urn:microsoft.com/office/officeart/2008/layout/NameandTitleOrganizationalChart"/>
    <dgm:cxn modelId="{D94B1813-A890-491A-9E67-DC93F2F22E7A}" type="presParOf" srcId="{EEC5C3A4-2926-4901-8991-827C34778179}" destId="{3C82A93D-5BF6-48BE-ABC6-253BA03144EE}" srcOrd="0" destOrd="0" presId="urn:microsoft.com/office/officeart/2008/layout/NameandTitleOrganizationalChart"/>
    <dgm:cxn modelId="{AED9ED4D-38D5-4176-AC02-A4223F0CAA22}" type="presParOf" srcId="{3C82A93D-5BF6-48BE-ABC6-253BA03144EE}" destId="{FCF356CE-5C0E-4C4F-B19D-82E43551330E}" srcOrd="0" destOrd="0" presId="urn:microsoft.com/office/officeart/2008/layout/NameandTitleOrganizationalChart"/>
    <dgm:cxn modelId="{C7939AFE-7FBE-4A91-8DDF-2D64E92A78E9}" type="presParOf" srcId="{3C82A93D-5BF6-48BE-ABC6-253BA03144EE}" destId="{EA902B2E-47C5-4BF3-8E15-7D6ACC26F026}" srcOrd="1" destOrd="0" presId="urn:microsoft.com/office/officeart/2008/layout/NameandTitleOrganizationalChart"/>
    <dgm:cxn modelId="{5171063C-6C54-4826-ADFE-18EFEBFE8BF5}" type="presParOf" srcId="{3C82A93D-5BF6-48BE-ABC6-253BA03144EE}" destId="{4F4F3184-B39E-4C6B-A91B-02635DC81FC5}" srcOrd="2" destOrd="0" presId="urn:microsoft.com/office/officeart/2008/layout/NameandTitleOrganizationalChart"/>
    <dgm:cxn modelId="{E1B98EBD-F4C5-48F6-A35A-E36AE6CE8079}" type="presParOf" srcId="{EEC5C3A4-2926-4901-8991-827C34778179}" destId="{67A75E8A-F5CD-48EB-8497-92B439D8E98B}" srcOrd="1" destOrd="0" presId="urn:microsoft.com/office/officeart/2008/layout/NameandTitleOrganizationalChart"/>
    <dgm:cxn modelId="{536DB16E-F708-4E04-A36C-02DD0D76D28B}" type="presParOf" srcId="{EEC5C3A4-2926-4901-8991-827C34778179}" destId="{8002F305-6C56-4966-93AD-3596E65C60C5}" srcOrd="2" destOrd="0" presId="urn:microsoft.com/office/officeart/2008/layout/NameandTitleOrganizationalChart"/>
    <dgm:cxn modelId="{3842AD29-4AD2-4DEB-8746-5ECB38763C45}" type="presParOf" srcId="{9399AF79-C2C4-4EFD-9BE5-46520C13E862}" destId="{006B2196-2A44-4C1A-AF62-10D0B2B98278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1A6617C-184F-4843-9A73-B4D2B33A500A}" type="doc">
      <dgm:prSet loTypeId="urn:microsoft.com/office/officeart/2008/layout/VerticalCurv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FB8C9AE-E9E6-4CC6-9A7C-9E7D3D6BD65D}">
      <dgm:prSet phldrT="[文本]"/>
      <dgm:spPr/>
      <dgm:t>
        <a:bodyPr/>
        <a:lstStyle/>
        <a:p>
          <a:pPr algn="ctr"/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课程学习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636A5C8-0393-4A55-9A90-CB3907987AC0}" type="parTrans" cxnId="{B8B9B291-6512-46BB-A7F8-26C9E76E6660}">
      <dgm:prSet/>
      <dgm:spPr/>
      <dgm:t>
        <a:bodyPr/>
        <a:lstStyle/>
        <a:p>
          <a:endParaRPr lang="zh-CN" altLang="en-US"/>
        </a:p>
      </dgm:t>
    </dgm:pt>
    <dgm:pt modelId="{41ABB187-DC36-4DE7-9896-92349D9E87A7}" type="sibTrans" cxnId="{B8B9B291-6512-46BB-A7F8-26C9E76E6660}">
      <dgm:prSet/>
      <dgm:spPr/>
      <dgm:t>
        <a:bodyPr/>
        <a:lstStyle/>
        <a:p>
          <a:endParaRPr lang="zh-CN" altLang="en-US"/>
        </a:p>
      </dgm:t>
    </dgm:pt>
    <dgm:pt modelId="{7A8F9E3B-6DA6-404A-B13E-A19A31EBE3FA}">
      <dgm:prSet phldrT="[文本]"/>
      <dgm:spPr/>
      <dgm:t>
        <a:bodyPr/>
        <a:lstStyle/>
        <a:p>
          <a:pPr algn="ctr"/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题库系统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B73155BF-D658-40E3-9A7D-CAF4D89B1C0C}" type="parTrans" cxnId="{C1D3B394-3B43-4BB1-80D9-B6552E1454C6}">
      <dgm:prSet/>
      <dgm:spPr/>
      <dgm:t>
        <a:bodyPr/>
        <a:lstStyle/>
        <a:p>
          <a:endParaRPr lang="zh-CN" altLang="en-US"/>
        </a:p>
      </dgm:t>
    </dgm:pt>
    <dgm:pt modelId="{DFC9DF5E-B5EF-4A1B-A390-7EA1E311917F}" type="sibTrans" cxnId="{C1D3B394-3B43-4BB1-80D9-B6552E1454C6}">
      <dgm:prSet/>
      <dgm:spPr/>
      <dgm:t>
        <a:bodyPr/>
        <a:lstStyle/>
        <a:p>
          <a:endParaRPr lang="zh-CN" altLang="en-US"/>
        </a:p>
      </dgm:t>
    </dgm:pt>
    <dgm:pt modelId="{F9D2CA99-6417-44BA-97F8-492F0BA2B41D}">
      <dgm:prSet phldrT="[文本]"/>
      <dgm:spPr/>
      <dgm:t>
        <a:bodyPr/>
        <a:lstStyle/>
        <a:p>
          <a:pPr algn="ctr"/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考试系统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AF7807A1-321C-4C87-BBE3-30583E02105E}" type="parTrans" cxnId="{AA1597EC-777E-44CB-AFC6-673B7A761EAD}">
      <dgm:prSet/>
      <dgm:spPr/>
      <dgm:t>
        <a:bodyPr/>
        <a:lstStyle/>
        <a:p>
          <a:endParaRPr lang="zh-CN" altLang="en-US"/>
        </a:p>
      </dgm:t>
    </dgm:pt>
    <dgm:pt modelId="{3BE18E23-FB98-48F0-B12D-981BEB5B6A34}" type="sibTrans" cxnId="{AA1597EC-777E-44CB-AFC6-673B7A761EAD}">
      <dgm:prSet/>
      <dgm:spPr/>
      <dgm:t>
        <a:bodyPr/>
        <a:lstStyle/>
        <a:p>
          <a:endParaRPr lang="zh-CN" altLang="en-US"/>
        </a:p>
      </dgm:t>
    </dgm:pt>
    <dgm:pt modelId="{C3F9FC81-D835-4BCE-BBEC-974C448EB77A}">
      <dgm:prSet phldrT="[文本]"/>
      <dgm:spPr/>
      <dgm:t>
        <a:bodyPr/>
        <a:lstStyle/>
        <a:p>
          <a:pPr algn="ctr"/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其他功能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48FEDBF7-6CF3-4261-9427-9B343692E6B0}" type="parTrans" cxnId="{D700AE8C-727F-4DF5-8E36-F74CC8C5D08B}">
      <dgm:prSet/>
      <dgm:spPr/>
      <dgm:t>
        <a:bodyPr/>
        <a:lstStyle/>
        <a:p>
          <a:endParaRPr lang="zh-CN" altLang="en-US"/>
        </a:p>
      </dgm:t>
    </dgm:pt>
    <dgm:pt modelId="{349BE6EC-6B24-4A49-8FBD-954676F450FD}" type="sibTrans" cxnId="{D700AE8C-727F-4DF5-8E36-F74CC8C5D08B}">
      <dgm:prSet/>
      <dgm:spPr/>
      <dgm:t>
        <a:bodyPr/>
        <a:lstStyle/>
        <a:p>
          <a:endParaRPr lang="zh-CN" altLang="en-US"/>
        </a:p>
      </dgm:t>
    </dgm:pt>
    <dgm:pt modelId="{07EF6E56-D530-4559-8DFA-3C2E78721FE7}">
      <dgm:prSet phldrT="[文本]"/>
      <dgm:spPr/>
      <dgm:t>
        <a:bodyPr/>
        <a:lstStyle/>
        <a:p>
          <a:pPr algn="ctr"/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教务管理系统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EE4CB712-214D-459C-A44A-EA5747527D94}" type="parTrans" cxnId="{1E6503C6-0F34-45B1-BA70-B1FBC827D682}">
      <dgm:prSet/>
      <dgm:spPr/>
      <dgm:t>
        <a:bodyPr/>
        <a:lstStyle/>
        <a:p>
          <a:endParaRPr lang="zh-CN" altLang="en-US"/>
        </a:p>
      </dgm:t>
    </dgm:pt>
    <dgm:pt modelId="{5523605E-057E-4633-BE14-7ADD9BCF8868}" type="sibTrans" cxnId="{1E6503C6-0F34-45B1-BA70-B1FBC827D682}">
      <dgm:prSet/>
      <dgm:spPr/>
      <dgm:t>
        <a:bodyPr/>
        <a:lstStyle/>
        <a:p>
          <a:endParaRPr lang="zh-CN" altLang="en-US"/>
        </a:p>
      </dgm:t>
    </dgm:pt>
    <dgm:pt modelId="{5118033B-B298-4636-A421-FD9060D57609}" type="pres">
      <dgm:prSet presAssocID="{D1A6617C-184F-4843-9A73-B4D2B33A500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E9441CA6-D5C5-4562-8DCB-DF10A5881AA3}" type="pres">
      <dgm:prSet presAssocID="{D1A6617C-184F-4843-9A73-B4D2B33A500A}" presName="Name1" presStyleCnt="0"/>
      <dgm:spPr/>
      <dgm:t>
        <a:bodyPr/>
        <a:lstStyle/>
        <a:p>
          <a:endParaRPr lang="zh-CN" altLang="en-US"/>
        </a:p>
      </dgm:t>
    </dgm:pt>
    <dgm:pt modelId="{BEE7C252-10F1-4DBB-AAE7-0761F44F7213}" type="pres">
      <dgm:prSet presAssocID="{D1A6617C-184F-4843-9A73-B4D2B33A500A}" presName="cycle" presStyleCnt="0"/>
      <dgm:spPr/>
      <dgm:t>
        <a:bodyPr/>
        <a:lstStyle/>
        <a:p>
          <a:endParaRPr lang="zh-CN" altLang="en-US"/>
        </a:p>
      </dgm:t>
    </dgm:pt>
    <dgm:pt modelId="{6BB2370A-9E76-457C-9BB0-3A58D9FE091C}" type="pres">
      <dgm:prSet presAssocID="{D1A6617C-184F-4843-9A73-B4D2B33A500A}" presName="srcNode" presStyleLbl="node1" presStyleIdx="0" presStyleCnt="5"/>
      <dgm:spPr/>
      <dgm:t>
        <a:bodyPr/>
        <a:lstStyle/>
        <a:p>
          <a:endParaRPr lang="zh-CN" altLang="en-US"/>
        </a:p>
      </dgm:t>
    </dgm:pt>
    <dgm:pt modelId="{441A92C1-0752-4C47-A4A1-0CD9B8110404}" type="pres">
      <dgm:prSet presAssocID="{D1A6617C-184F-4843-9A73-B4D2B33A500A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E7FC62B7-0A91-4EF3-A57E-407479BE5F89}" type="pres">
      <dgm:prSet presAssocID="{D1A6617C-184F-4843-9A73-B4D2B33A500A}" presName="extraNode" presStyleLbl="node1" presStyleIdx="0" presStyleCnt="5"/>
      <dgm:spPr/>
      <dgm:t>
        <a:bodyPr/>
        <a:lstStyle/>
        <a:p>
          <a:endParaRPr lang="zh-CN" altLang="en-US"/>
        </a:p>
      </dgm:t>
    </dgm:pt>
    <dgm:pt modelId="{D7982291-BD75-4A4C-A14F-80821CD19291}" type="pres">
      <dgm:prSet presAssocID="{D1A6617C-184F-4843-9A73-B4D2B33A500A}" presName="dstNode" presStyleLbl="node1" presStyleIdx="0" presStyleCnt="5"/>
      <dgm:spPr/>
      <dgm:t>
        <a:bodyPr/>
        <a:lstStyle/>
        <a:p>
          <a:endParaRPr lang="zh-CN" altLang="en-US"/>
        </a:p>
      </dgm:t>
    </dgm:pt>
    <dgm:pt modelId="{036DAA2B-7B15-4D37-84DC-4300A35DF990}" type="pres">
      <dgm:prSet presAssocID="{3FB8C9AE-E9E6-4CC6-9A7C-9E7D3D6BD65D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BBB9CD-5612-4D12-9E31-C2BEF73FDFE7}" type="pres">
      <dgm:prSet presAssocID="{3FB8C9AE-E9E6-4CC6-9A7C-9E7D3D6BD65D}" presName="accent_1" presStyleCnt="0"/>
      <dgm:spPr/>
      <dgm:t>
        <a:bodyPr/>
        <a:lstStyle/>
        <a:p>
          <a:endParaRPr lang="zh-CN" altLang="en-US"/>
        </a:p>
      </dgm:t>
    </dgm:pt>
    <dgm:pt modelId="{0F8AE73E-5839-4DE0-9D1C-18AAF89EBCBC}" type="pres">
      <dgm:prSet presAssocID="{3FB8C9AE-E9E6-4CC6-9A7C-9E7D3D6BD65D}" presName="accentRepeatNode" presStyleLbl="solidFgAcc1" presStyleIdx="0" presStyleCnt="5"/>
      <dgm:spPr/>
      <dgm:t>
        <a:bodyPr/>
        <a:lstStyle/>
        <a:p>
          <a:endParaRPr lang="zh-CN" altLang="en-US"/>
        </a:p>
      </dgm:t>
    </dgm:pt>
    <dgm:pt modelId="{1BCEDEB7-31B7-4F20-9434-AF2DE7021C55}" type="pres">
      <dgm:prSet presAssocID="{7A8F9E3B-6DA6-404A-B13E-A19A31EBE3FA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7EFF95-F899-4C96-BB39-633B5243013E}" type="pres">
      <dgm:prSet presAssocID="{7A8F9E3B-6DA6-404A-B13E-A19A31EBE3FA}" presName="accent_2" presStyleCnt="0"/>
      <dgm:spPr/>
      <dgm:t>
        <a:bodyPr/>
        <a:lstStyle/>
        <a:p>
          <a:endParaRPr lang="zh-CN" altLang="en-US"/>
        </a:p>
      </dgm:t>
    </dgm:pt>
    <dgm:pt modelId="{075C209E-44AB-4236-B892-51E41C91C9F8}" type="pres">
      <dgm:prSet presAssocID="{7A8F9E3B-6DA6-404A-B13E-A19A31EBE3FA}" presName="accentRepeatNode" presStyleLbl="solidFgAcc1" presStyleIdx="1" presStyleCnt="5"/>
      <dgm:spPr/>
      <dgm:t>
        <a:bodyPr/>
        <a:lstStyle/>
        <a:p>
          <a:endParaRPr lang="zh-CN" altLang="en-US"/>
        </a:p>
      </dgm:t>
    </dgm:pt>
    <dgm:pt modelId="{15101070-150B-481C-BD4A-9CD6D41698CA}" type="pres">
      <dgm:prSet presAssocID="{F9D2CA99-6417-44BA-97F8-492F0BA2B41D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B48EB3-50DC-4FA2-A73A-190E2A94F19C}" type="pres">
      <dgm:prSet presAssocID="{F9D2CA99-6417-44BA-97F8-492F0BA2B41D}" presName="accent_3" presStyleCnt="0"/>
      <dgm:spPr/>
      <dgm:t>
        <a:bodyPr/>
        <a:lstStyle/>
        <a:p>
          <a:endParaRPr lang="zh-CN" altLang="en-US"/>
        </a:p>
      </dgm:t>
    </dgm:pt>
    <dgm:pt modelId="{CAF6EFD4-6939-45B5-9218-A10D96D8BE84}" type="pres">
      <dgm:prSet presAssocID="{F9D2CA99-6417-44BA-97F8-492F0BA2B41D}" presName="accentRepeatNode" presStyleLbl="solidFgAcc1" presStyleIdx="2" presStyleCnt="5"/>
      <dgm:spPr/>
      <dgm:t>
        <a:bodyPr/>
        <a:lstStyle/>
        <a:p>
          <a:endParaRPr lang="zh-CN" altLang="en-US"/>
        </a:p>
      </dgm:t>
    </dgm:pt>
    <dgm:pt modelId="{88219901-1275-4D05-8D2C-285EE58182A6}" type="pres">
      <dgm:prSet presAssocID="{07EF6E56-D530-4559-8DFA-3C2E78721FE7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E9E607-CE4B-4178-98D6-3935D4091C8F}" type="pres">
      <dgm:prSet presAssocID="{07EF6E56-D530-4559-8DFA-3C2E78721FE7}" presName="accent_4" presStyleCnt="0"/>
      <dgm:spPr/>
    </dgm:pt>
    <dgm:pt modelId="{86BFAD48-1F27-4545-93F4-AB9DEE6D6A6D}" type="pres">
      <dgm:prSet presAssocID="{07EF6E56-D530-4559-8DFA-3C2E78721FE7}" presName="accentRepeatNode" presStyleLbl="solidFgAcc1" presStyleIdx="3" presStyleCnt="5"/>
      <dgm:spPr/>
    </dgm:pt>
    <dgm:pt modelId="{A71F2988-B7C5-46D3-B9B9-211468F4A923}" type="pres">
      <dgm:prSet presAssocID="{C3F9FC81-D835-4BCE-BBEC-974C448EB77A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3A0800-2BD4-450B-86FE-59B3857C25B8}" type="pres">
      <dgm:prSet presAssocID="{C3F9FC81-D835-4BCE-BBEC-974C448EB77A}" presName="accent_5" presStyleCnt="0"/>
      <dgm:spPr/>
    </dgm:pt>
    <dgm:pt modelId="{4342BCEF-757D-4F61-9227-8F190C2177B8}" type="pres">
      <dgm:prSet presAssocID="{C3F9FC81-D835-4BCE-BBEC-974C448EB77A}" presName="accentRepeatNode" presStyleLbl="solidFgAcc1" presStyleIdx="4" presStyleCnt="5"/>
      <dgm:spPr/>
      <dgm:t>
        <a:bodyPr/>
        <a:lstStyle/>
        <a:p>
          <a:endParaRPr lang="zh-CN" altLang="en-US"/>
        </a:p>
      </dgm:t>
    </dgm:pt>
  </dgm:ptLst>
  <dgm:cxnLst>
    <dgm:cxn modelId="{C7794506-68D7-49B1-A93F-1EB2C8C693A4}" type="presOf" srcId="{7A8F9E3B-6DA6-404A-B13E-A19A31EBE3FA}" destId="{1BCEDEB7-31B7-4F20-9434-AF2DE7021C55}" srcOrd="0" destOrd="0" presId="urn:microsoft.com/office/officeart/2008/layout/VerticalCurvedList"/>
    <dgm:cxn modelId="{9A0315E8-9FC4-43C9-B4FB-CBEA782F80C4}" type="presOf" srcId="{07EF6E56-D530-4559-8DFA-3C2E78721FE7}" destId="{88219901-1275-4D05-8D2C-285EE58182A6}" srcOrd="0" destOrd="0" presId="urn:microsoft.com/office/officeart/2008/layout/VerticalCurvedList"/>
    <dgm:cxn modelId="{6878B9C5-5342-4883-B2E6-C888FA5E881C}" type="presOf" srcId="{C3F9FC81-D835-4BCE-BBEC-974C448EB77A}" destId="{A71F2988-B7C5-46D3-B9B9-211468F4A923}" srcOrd="0" destOrd="0" presId="urn:microsoft.com/office/officeart/2008/layout/VerticalCurvedList"/>
    <dgm:cxn modelId="{C1D3B394-3B43-4BB1-80D9-B6552E1454C6}" srcId="{D1A6617C-184F-4843-9A73-B4D2B33A500A}" destId="{7A8F9E3B-6DA6-404A-B13E-A19A31EBE3FA}" srcOrd="1" destOrd="0" parTransId="{B73155BF-D658-40E3-9A7D-CAF4D89B1C0C}" sibTransId="{DFC9DF5E-B5EF-4A1B-A390-7EA1E311917F}"/>
    <dgm:cxn modelId="{B8B9B291-6512-46BB-A7F8-26C9E76E6660}" srcId="{D1A6617C-184F-4843-9A73-B4D2B33A500A}" destId="{3FB8C9AE-E9E6-4CC6-9A7C-9E7D3D6BD65D}" srcOrd="0" destOrd="0" parTransId="{C636A5C8-0393-4A55-9A90-CB3907987AC0}" sibTransId="{41ABB187-DC36-4DE7-9896-92349D9E87A7}"/>
    <dgm:cxn modelId="{6AAF5518-C714-4D28-99BC-2BC48690C483}" type="presOf" srcId="{41ABB187-DC36-4DE7-9896-92349D9E87A7}" destId="{441A92C1-0752-4C47-A4A1-0CD9B8110404}" srcOrd="0" destOrd="0" presId="urn:microsoft.com/office/officeart/2008/layout/VerticalCurvedList"/>
    <dgm:cxn modelId="{AA1597EC-777E-44CB-AFC6-673B7A761EAD}" srcId="{D1A6617C-184F-4843-9A73-B4D2B33A500A}" destId="{F9D2CA99-6417-44BA-97F8-492F0BA2B41D}" srcOrd="2" destOrd="0" parTransId="{AF7807A1-321C-4C87-BBE3-30583E02105E}" sibTransId="{3BE18E23-FB98-48F0-B12D-981BEB5B6A34}"/>
    <dgm:cxn modelId="{9896C9B4-0E9F-4E6A-B94A-97BCD9680327}" type="presOf" srcId="{F9D2CA99-6417-44BA-97F8-492F0BA2B41D}" destId="{15101070-150B-481C-BD4A-9CD6D41698CA}" srcOrd="0" destOrd="0" presId="urn:microsoft.com/office/officeart/2008/layout/VerticalCurvedList"/>
    <dgm:cxn modelId="{D700AE8C-727F-4DF5-8E36-F74CC8C5D08B}" srcId="{D1A6617C-184F-4843-9A73-B4D2B33A500A}" destId="{C3F9FC81-D835-4BCE-BBEC-974C448EB77A}" srcOrd="4" destOrd="0" parTransId="{48FEDBF7-6CF3-4261-9427-9B343692E6B0}" sibTransId="{349BE6EC-6B24-4A49-8FBD-954676F450FD}"/>
    <dgm:cxn modelId="{1E6503C6-0F34-45B1-BA70-B1FBC827D682}" srcId="{D1A6617C-184F-4843-9A73-B4D2B33A500A}" destId="{07EF6E56-D530-4559-8DFA-3C2E78721FE7}" srcOrd="3" destOrd="0" parTransId="{EE4CB712-214D-459C-A44A-EA5747527D94}" sibTransId="{5523605E-057E-4633-BE14-7ADD9BCF8868}"/>
    <dgm:cxn modelId="{1ADE54F2-0019-4C1F-8432-FE8CC33CE6BD}" type="presOf" srcId="{3FB8C9AE-E9E6-4CC6-9A7C-9E7D3D6BD65D}" destId="{036DAA2B-7B15-4D37-84DC-4300A35DF990}" srcOrd="0" destOrd="0" presId="urn:microsoft.com/office/officeart/2008/layout/VerticalCurvedList"/>
    <dgm:cxn modelId="{39DFEC0E-F6EF-4177-B168-84BEF4562012}" type="presOf" srcId="{D1A6617C-184F-4843-9A73-B4D2B33A500A}" destId="{5118033B-B298-4636-A421-FD9060D57609}" srcOrd="0" destOrd="0" presId="urn:microsoft.com/office/officeart/2008/layout/VerticalCurvedList"/>
    <dgm:cxn modelId="{2596F499-6201-4F18-A164-68A56096996F}" type="presParOf" srcId="{5118033B-B298-4636-A421-FD9060D57609}" destId="{E9441CA6-D5C5-4562-8DCB-DF10A5881AA3}" srcOrd="0" destOrd="0" presId="urn:microsoft.com/office/officeart/2008/layout/VerticalCurvedList"/>
    <dgm:cxn modelId="{8E5014E0-3D40-4F0E-BAAA-A90D15C8D6F4}" type="presParOf" srcId="{E9441CA6-D5C5-4562-8DCB-DF10A5881AA3}" destId="{BEE7C252-10F1-4DBB-AAE7-0761F44F7213}" srcOrd="0" destOrd="0" presId="urn:microsoft.com/office/officeart/2008/layout/VerticalCurvedList"/>
    <dgm:cxn modelId="{FAADE38D-496B-4D47-909F-55F96D98987D}" type="presParOf" srcId="{BEE7C252-10F1-4DBB-AAE7-0761F44F7213}" destId="{6BB2370A-9E76-457C-9BB0-3A58D9FE091C}" srcOrd="0" destOrd="0" presId="urn:microsoft.com/office/officeart/2008/layout/VerticalCurvedList"/>
    <dgm:cxn modelId="{44562892-DE5C-4ADE-B25E-9746141FE8F3}" type="presParOf" srcId="{BEE7C252-10F1-4DBB-AAE7-0761F44F7213}" destId="{441A92C1-0752-4C47-A4A1-0CD9B8110404}" srcOrd="1" destOrd="0" presId="urn:microsoft.com/office/officeart/2008/layout/VerticalCurvedList"/>
    <dgm:cxn modelId="{ED27F524-4075-4050-BD6E-96A58474172B}" type="presParOf" srcId="{BEE7C252-10F1-4DBB-AAE7-0761F44F7213}" destId="{E7FC62B7-0A91-4EF3-A57E-407479BE5F89}" srcOrd="2" destOrd="0" presId="urn:microsoft.com/office/officeart/2008/layout/VerticalCurvedList"/>
    <dgm:cxn modelId="{5AD125AF-9BFD-42E7-AD71-B63C82597DE7}" type="presParOf" srcId="{BEE7C252-10F1-4DBB-AAE7-0761F44F7213}" destId="{D7982291-BD75-4A4C-A14F-80821CD19291}" srcOrd="3" destOrd="0" presId="urn:microsoft.com/office/officeart/2008/layout/VerticalCurvedList"/>
    <dgm:cxn modelId="{81E8F8D7-0693-4C01-AE39-C30D114F9FA0}" type="presParOf" srcId="{E9441CA6-D5C5-4562-8DCB-DF10A5881AA3}" destId="{036DAA2B-7B15-4D37-84DC-4300A35DF990}" srcOrd="1" destOrd="0" presId="urn:microsoft.com/office/officeart/2008/layout/VerticalCurvedList"/>
    <dgm:cxn modelId="{AB4E6A96-C220-4A61-B903-723967EB3C99}" type="presParOf" srcId="{E9441CA6-D5C5-4562-8DCB-DF10A5881AA3}" destId="{EBBBB9CD-5612-4D12-9E31-C2BEF73FDFE7}" srcOrd="2" destOrd="0" presId="urn:microsoft.com/office/officeart/2008/layout/VerticalCurvedList"/>
    <dgm:cxn modelId="{106735F6-439D-4DD9-881C-9D395D1E1B9A}" type="presParOf" srcId="{EBBBB9CD-5612-4D12-9E31-C2BEF73FDFE7}" destId="{0F8AE73E-5839-4DE0-9D1C-18AAF89EBCBC}" srcOrd="0" destOrd="0" presId="urn:microsoft.com/office/officeart/2008/layout/VerticalCurvedList"/>
    <dgm:cxn modelId="{8B934518-0A06-4DBA-98E6-B996EAEA07F5}" type="presParOf" srcId="{E9441CA6-D5C5-4562-8DCB-DF10A5881AA3}" destId="{1BCEDEB7-31B7-4F20-9434-AF2DE7021C55}" srcOrd="3" destOrd="0" presId="urn:microsoft.com/office/officeart/2008/layout/VerticalCurvedList"/>
    <dgm:cxn modelId="{31E649A8-0D27-4221-90AD-124991159197}" type="presParOf" srcId="{E9441CA6-D5C5-4562-8DCB-DF10A5881AA3}" destId="{EE7EFF95-F899-4C96-BB39-633B5243013E}" srcOrd="4" destOrd="0" presId="urn:microsoft.com/office/officeart/2008/layout/VerticalCurvedList"/>
    <dgm:cxn modelId="{9754E508-8630-4CA3-87B3-5FA54CFB2B1A}" type="presParOf" srcId="{EE7EFF95-F899-4C96-BB39-633B5243013E}" destId="{075C209E-44AB-4236-B892-51E41C91C9F8}" srcOrd="0" destOrd="0" presId="urn:microsoft.com/office/officeart/2008/layout/VerticalCurvedList"/>
    <dgm:cxn modelId="{96E9762D-C9DD-4EC2-A677-2A7DC6C294D8}" type="presParOf" srcId="{E9441CA6-D5C5-4562-8DCB-DF10A5881AA3}" destId="{15101070-150B-481C-BD4A-9CD6D41698CA}" srcOrd="5" destOrd="0" presId="urn:microsoft.com/office/officeart/2008/layout/VerticalCurvedList"/>
    <dgm:cxn modelId="{26D34177-8C82-4C7D-8ED2-A11F07B4D376}" type="presParOf" srcId="{E9441CA6-D5C5-4562-8DCB-DF10A5881AA3}" destId="{4EB48EB3-50DC-4FA2-A73A-190E2A94F19C}" srcOrd="6" destOrd="0" presId="urn:microsoft.com/office/officeart/2008/layout/VerticalCurvedList"/>
    <dgm:cxn modelId="{440C8C8B-0F2D-4F3D-9FBF-CAB0726E5905}" type="presParOf" srcId="{4EB48EB3-50DC-4FA2-A73A-190E2A94F19C}" destId="{CAF6EFD4-6939-45B5-9218-A10D96D8BE84}" srcOrd="0" destOrd="0" presId="urn:microsoft.com/office/officeart/2008/layout/VerticalCurvedList"/>
    <dgm:cxn modelId="{13DD0AF7-3E00-4EBF-9827-45AA8720B2BB}" type="presParOf" srcId="{E9441CA6-D5C5-4562-8DCB-DF10A5881AA3}" destId="{88219901-1275-4D05-8D2C-285EE58182A6}" srcOrd="7" destOrd="0" presId="urn:microsoft.com/office/officeart/2008/layout/VerticalCurvedList"/>
    <dgm:cxn modelId="{33B7E9C2-447D-4375-A8E9-FF451ACEE091}" type="presParOf" srcId="{E9441CA6-D5C5-4562-8DCB-DF10A5881AA3}" destId="{9AE9E607-CE4B-4178-98D6-3935D4091C8F}" srcOrd="8" destOrd="0" presId="urn:microsoft.com/office/officeart/2008/layout/VerticalCurvedList"/>
    <dgm:cxn modelId="{70A0C4E1-995D-45EC-9F65-B76FE4B03658}" type="presParOf" srcId="{9AE9E607-CE4B-4178-98D6-3935D4091C8F}" destId="{86BFAD48-1F27-4545-93F4-AB9DEE6D6A6D}" srcOrd="0" destOrd="0" presId="urn:microsoft.com/office/officeart/2008/layout/VerticalCurvedList"/>
    <dgm:cxn modelId="{977ACC6B-3ACD-4347-8B97-353DA9BE83AA}" type="presParOf" srcId="{E9441CA6-D5C5-4562-8DCB-DF10A5881AA3}" destId="{A71F2988-B7C5-46D3-B9B9-211468F4A923}" srcOrd="9" destOrd="0" presId="urn:microsoft.com/office/officeart/2008/layout/VerticalCurvedList"/>
    <dgm:cxn modelId="{0CD6BF69-FF3A-4D97-97C9-EF9F35F68CA1}" type="presParOf" srcId="{E9441CA6-D5C5-4562-8DCB-DF10A5881AA3}" destId="{5D3A0800-2BD4-450B-86FE-59B3857C25B8}" srcOrd="10" destOrd="0" presId="urn:microsoft.com/office/officeart/2008/layout/VerticalCurvedList"/>
    <dgm:cxn modelId="{8A0EA94A-9D17-44E9-89E0-A1E91C212078}" type="presParOf" srcId="{5D3A0800-2BD4-450B-86FE-59B3857C25B8}" destId="{4342BCEF-757D-4F61-9227-8F190C2177B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1E1157-7C98-4D01-9708-AEAEBD4E483F}" type="doc">
      <dgm:prSet loTypeId="urn:microsoft.com/office/officeart/2005/8/layout/p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FB069A2-A7CE-453A-9B38-A20B04EB9E0F}">
      <dgm:prSet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图文课程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58D15F0F-9621-4D58-9437-1C6731028F1C}" type="parTrans" cxnId="{02685722-9E03-46FF-8814-FAD169CACC3C}">
      <dgm:prSet/>
      <dgm:spPr/>
      <dgm:t>
        <a:bodyPr/>
        <a:lstStyle/>
        <a:p>
          <a:endParaRPr lang="zh-CN" altLang="en-US"/>
        </a:p>
      </dgm:t>
    </dgm:pt>
    <dgm:pt modelId="{37D01633-A6B6-4A77-984F-959004DF31E6}" type="sibTrans" cxnId="{02685722-9E03-46FF-8814-FAD169CACC3C}">
      <dgm:prSet/>
      <dgm:spPr/>
      <dgm:t>
        <a:bodyPr/>
        <a:lstStyle/>
        <a:p>
          <a:endParaRPr lang="zh-CN" altLang="en-US"/>
        </a:p>
      </dgm:t>
    </dgm:pt>
    <dgm:pt modelId="{A4652879-F16B-4E9A-A1E0-EE3EBFD145E2}">
      <dgm:prSet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视频课程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 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E908E164-62C6-41AE-A011-70728D8B82E8}" type="parTrans" cxnId="{9A73A301-B3AD-4212-9513-10E13AB192DC}">
      <dgm:prSet/>
      <dgm:spPr/>
      <dgm:t>
        <a:bodyPr/>
        <a:lstStyle/>
        <a:p>
          <a:endParaRPr lang="zh-CN" altLang="en-US"/>
        </a:p>
      </dgm:t>
    </dgm:pt>
    <dgm:pt modelId="{50C5C651-79F6-4FDE-BCDE-861F089B7495}" type="sibTrans" cxnId="{9A73A301-B3AD-4212-9513-10E13AB192DC}">
      <dgm:prSet/>
      <dgm:spPr/>
      <dgm:t>
        <a:bodyPr/>
        <a:lstStyle/>
        <a:p>
          <a:endParaRPr lang="zh-CN" altLang="en-US"/>
        </a:p>
      </dgm:t>
    </dgm:pt>
    <dgm:pt modelId="{D3A4629B-CADC-4990-8D4B-40613E6A355B}" type="pres">
      <dgm:prSet presAssocID="{931E1157-7C98-4D01-9708-AEAEBD4E483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83BC884-E181-4E12-921D-354D1F4CC97A}" type="pres">
      <dgm:prSet presAssocID="{3FB069A2-A7CE-453A-9B38-A20B04EB9E0F}" presName="compNode" presStyleCnt="0"/>
      <dgm:spPr/>
      <dgm:t>
        <a:bodyPr/>
        <a:lstStyle/>
        <a:p>
          <a:endParaRPr lang="zh-CN" altLang="en-US"/>
        </a:p>
      </dgm:t>
    </dgm:pt>
    <dgm:pt modelId="{C997111E-70B1-4A07-8E6C-1816A638147F}" type="pres">
      <dgm:prSet presAssocID="{3FB069A2-A7CE-453A-9B38-A20B04EB9E0F}" presName="pict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zh-CN" altLang="en-US"/>
        </a:p>
      </dgm:t>
    </dgm:pt>
    <dgm:pt modelId="{2254F4E7-C3A5-49D0-9717-552349FF9222}" type="pres">
      <dgm:prSet presAssocID="{3FB069A2-A7CE-453A-9B38-A20B04EB9E0F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58B5B6-6285-48F5-8A38-7111E9E4CBDF}" type="pres">
      <dgm:prSet presAssocID="{37D01633-A6B6-4A77-984F-959004DF31E6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778A5F7F-797D-431C-AA14-9C5B3FF91863}" type="pres">
      <dgm:prSet presAssocID="{A4652879-F16B-4E9A-A1E0-EE3EBFD145E2}" presName="compNode" presStyleCnt="0"/>
      <dgm:spPr/>
      <dgm:t>
        <a:bodyPr/>
        <a:lstStyle/>
        <a:p>
          <a:endParaRPr lang="zh-CN" altLang="en-US"/>
        </a:p>
      </dgm:t>
    </dgm:pt>
    <dgm:pt modelId="{62A59208-CCBE-489C-9BDD-C3C82173C589}" type="pres">
      <dgm:prSet presAssocID="{A4652879-F16B-4E9A-A1E0-EE3EBFD145E2}" presName="pict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  <dgm:t>
        <a:bodyPr/>
        <a:lstStyle/>
        <a:p>
          <a:endParaRPr lang="zh-CN" altLang="en-US"/>
        </a:p>
      </dgm:t>
    </dgm:pt>
    <dgm:pt modelId="{E3088F2D-CA74-4476-B6CA-497FA2BDBEB5}" type="pres">
      <dgm:prSet presAssocID="{A4652879-F16B-4E9A-A1E0-EE3EBFD145E2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8015FE0-8AD7-402F-9444-A3AAF6A2FE43}" type="presOf" srcId="{3FB069A2-A7CE-453A-9B38-A20B04EB9E0F}" destId="{2254F4E7-C3A5-49D0-9717-552349FF9222}" srcOrd="0" destOrd="0" presId="urn:microsoft.com/office/officeart/2005/8/layout/pList1"/>
    <dgm:cxn modelId="{02685722-9E03-46FF-8814-FAD169CACC3C}" srcId="{931E1157-7C98-4D01-9708-AEAEBD4E483F}" destId="{3FB069A2-A7CE-453A-9B38-A20B04EB9E0F}" srcOrd="0" destOrd="0" parTransId="{58D15F0F-9621-4D58-9437-1C6731028F1C}" sibTransId="{37D01633-A6B6-4A77-984F-959004DF31E6}"/>
    <dgm:cxn modelId="{9A73A301-B3AD-4212-9513-10E13AB192DC}" srcId="{931E1157-7C98-4D01-9708-AEAEBD4E483F}" destId="{A4652879-F16B-4E9A-A1E0-EE3EBFD145E2}" srcOrd="1" destOrd="0" parTransId="{E908E164-62C6-41AE-A011-70728D8B82E8}" sibTransId="{50C5C651-79F6-4FDE-BCDE-861F089B7495}"/>
    <dgm:cxn modelId="{73E62CA1-4795-4E1C-A542-F9E1663DEFA7}" type="presOf" srcId="{37D01633-A6B6-4A77-984F-959004DF31E6}" destId="{9E58B5B6-6285-48F5-8A38-7111E9E4CBDF}" srcOrd="0" destOrd="0" presId="urn:microsoft.com/office/officeart/2005/8/layout/pList1"/>
    <dgm:cxn modelId="{114EEC7F-94EF-45D2-A48B-BEED731DFA3C}" type="presOf" srcId="{931E1157-7C98-4D01-9708-AEAEBD4E483F}" destId="{D3A4629B-CADC-4990-8D4B-40613E6A355B}" srcOrd="0" destOrd="0" presId="urn:microsoft.com/office/officeart/2005/8/layout/pList1"/>
    <dgm:cxn modelId="{25CAC3E3-2C65-479C-B4A4-432FF0E7AAB3}" type="presOf" srcId="{A4652879-F16B-4E9A-A1E0-EE3EBFD145E2}" destId="{E3088F2D-CA74-4476-B6CA-497FA2BDBEB5}" srcOrd="0" destOrd="0" presId="urn:microsoft.com/office/officeart/2005/8/layout/pList1"/>
    <dgm:cxn modelId="{A267A443-EDA0-4D1A-B553-C22F9BCD0EF0}" type="presParOf" srcId="{D3A4629B-CADC-4990-8D4B-40613E6A355B}" destId="{983BC884-E181-4E12-921D-354D1F4CC97A}" srcOrd="0" destOrd="0" presId="urn:microsoft.com/office/officeart/2005/8/layout/pList1"/>
    <dgm:cxn modelId="{7E3CD026-D1F5-4D1D-B055-313CF1FE34E1}" type="presParOf" srcId="{983BC884-E181-4E12-921D-354D1F4CC97A}" destId="{C997111E-70B1-4A07-8E6C-1816A638147F}" srcOrd="0" destOrd="0" presId="urn:microsoft.com/office/officeart/2005/8/layout/pList1"/>
    <dgm:cxn modelId="{D4D234AA-0D15-4439-97F2-52639215F52B}" type="presParOf" srcId="{983BC884-E181-4E12-921D-354D1F4CC97A}" destId="{2254F4E7-C3A5-49D0-9717-552349FF9222}" srcOrd="1" destOrd="0" presId="urn:microsoft.com/office/officeart/2005/8/layout/pList1"/>
    <dgm:cxn modelId="{57EF392B-8C80-4E12-ABF0-6411E5A3E270}" type="presParOf" srcId="{D3A4629B-CADC-4990-8D4B-40613E6A355B}" destId="{9E58B5B6-6285-48F5-8A38-7111E9E4CBDF}" srcOrd="1" destOrd="0" presId="urn:microsoft.com/office/officeart/2005/8/layout/pList1"/>
    <dgm:cxn modelId="{BF3CB0A8-2E30-4CB1-AA17-8DCF227BE383}" type="presParOf" srcId="{D3A4629B-CADC-4990-8D4B-40613E6A355B}" destId="{778A5F7F-797D-431C-AA14-9C5B3FF91863}" srcOrd="2" destOrd="0" presId="urn:microsoft.com/office/officeart/2005/8/layout/pList1"/>
    <dgm:cxn modelId="{DA5B054E-245B-4CDD-B9A3-CF2269AE5EAC}" type="presParOf" srcId="{778A5F7F-797D-431C-AA14-9C5B3FF91863}" destId="{62A59208-CCBE-489C-9BDD-C3C82173C589}" srcOrd="0" destOrd="0" presId="urn:microsoft.com/office/officeart/2005/8/layout/pList1"/>
    <dgm:cxn modelId="{473B7426-43BF-4E3F-B91C-13C6AE91BCEF}" type="presParOf" srcId="{778A5F7F-797D-431C-AA14-9C5B3FF91863}" destId="{E3088F2D-CA74-4476-B6CA-497FA2BDBEB5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FFC9AAC-BD1C-482E-A9E5-B0209DE6C0B8}" type="doc">
      <dgm:prSet loTypeId="urn:microsoft.com/office/officeart/2009/layout/ReverseList" loCatId="relationship" qsTypeId="urn:microsoft.com/office/officeart/2005/8/quickstyle/simple4" qsCatId="simple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6D27B603-761E-4042-9B77-6E5D38D97D5A}">
      <dgm:prSet phldrT="[文本]"/>
      <dgm:spPr/>
      <dgm:t>
        <a:bodyPr/>
        <a:lstStyle/>
        <a:p>
          <a:pPr algn="ctr"/>
          <a:r>
            <a:rPr lang="zh-CN" altLang="en-US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试题练习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9E1D08D8-9965-4DE2-8075-CD1112093525}" type="parTrans" cxnId="{0D3D1039-3E9C-4D8C-ABA8-A301A574A85F}">
      <dgm:prSet/>
      <dgm:spPr/>
      <dgm:t>
        <a:bodyPr/>
        <a:lstStyle/>
        <a:p>
          <a:endParaRPr lang="zh-CN" altLang="en-US"/>
        </a:p>
      </dgm:t>
    </dgm:pt>
    <dgm:pt modelId="{B9FA3B0D-7CB9-4458-8CA1-9EB538B8FF3A}" type="sibTrans" cxnId="{0D3D1039-3E9C-4D8C-ABA8-A301A574A85F}">
      <dgm:prSet/>
      <dgm:spPr/>
      <dgm:t>
        <a:bodyPr/>
        <a:lstStyle/>
        <a:p>
          <a:endParaRPr lang="zh-CN" altLang="en-US"/>
        </a:p>
      </dgm:t>
    </dgm:pt>
    <dgm:pt modelId="{7ABD5D31-6914-45A1-9FD7-7A6954D09E4D}">
      <dgm:prSet phldrT="[文本]"/>
      <dgm:spPr/>
      <dgm:t>
        <a:bodyPr/>
        <a:lstStyle/>
        <a:p>
          <a:pPr algn="ctr"/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模拟测试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65F35EE-B5F2-4564-927D-19A357AB76C8}" type="parTrans" cxnId="{43FE1663-0D99-463E-AE60-670EA5349BCB}">
      <dgm:prSet/>
      <dgm:spPr/>
      <dgm:t>
        <a:bodyPr/>
        <a:lstStyle/>
        <a:p>
          <a:endParaRPr lang="zh-CN" altLang="en-US"/>
        </a:p>
      </dgm:t>
    </dgm:pt>
    <dgm:pt modelId="{46B62D13-3A33-410A-ACE0-EBBAB04A413B}" type="sibTrans" cxnId="{43FE1663-0D99-463E-AE60-670EA5349BCB}">
      <dgm:prSet/>
      <dgm:spPr/>
      <dgm:t>
        <a:bodyPr/>
        <a:lstStyle/>
        <a:p>
          <a:endParaRPr lang="zh-CN" altLang="en-US"/>
        </a:p>
      </dgm:t>
    </dgm:pt>
    <dgm:pt modelId="{AEE732D1-5C9C-4456-B1FB-D1EE51C978CC}" type="pres">
      <dgm:prSet presAssocID="{AFFC9AAC-BD1C-482E-A9E5-B0209DE6C0B8}" presName="Name0" presStyleCnt="0">
        <dgm:presLayoutVars>
          <dgm:chMax val="2"/>
          <dgm:chPref val="2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B2D684F6-8651-47B1-B2D3-B010BBE567AA}" type="pres">
      <dgm:prSet presAssocID="{AFFC9AAC-BD1C-482E-A9E5-B0209DE6C0B8}" presName="Lef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7F9E4C-854A-4E34-B687-476A02D09477}" type="pres">
      <dgm:prSet presAssocID="{AFFC9AAC-BD1C-482E-A9E5-B0209DE6C0B8}" presName="LeftNode" presStyleLbl="bgImgPlace1" presStyleIdx="0" presStyleCnt="2">
        <dgm:presLayoutVars>
          <dgm:chMax val="2"/>
          <dgm:chPref val="2"/>
        </dgm:presLayoutVars>
      </dgm:prSet>
      <dgm:spPr/>
      <dgm:t>
        <a:bodyPr/>
        <a:lstStyle/>
        <a:p>
          <a:endParaRPr lang="zh-CN" altLang="en-US"/>
        </a:p>
      </dgm:t>
    </dgm:pt>
    <dgm:pt modelId="{582DAA3E-6D7E-4718-81DC-EF3CF6926144}" type="pres">
      <dgm:prSet presAssocID="{AFFC9AAC-BD1C-482E-A9E5-B0209DE6C0B8}" presName="Righ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2173F6-A272-4960-AAA2-E7DA65C7C845}" type="pres">
      <dgm:prSet presAssocID="{AFFC9AAC-BD1C-482E-A9E5-B0209DE6C0B8}" presName="RightNode" presStyleLbl="bgImgPlace1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5DE0473F-DA6F-49A7-8590-7D0FCCE03C37}" type="pres">
      <dgm:prSet presAssocID="{AFFC9AAC-BD1C-482E-A9E5-B0209DE6C0B8}" presName="TopArrow" presStyleLbl="node1" presStyleIdx="0" presStyleCnt="2"/>
      <dgm:spPr/>
      <dgm:t>
        <a:bodyPr/>
        <a:lstStyle/>
        <a:p>
          <a:endParaRPr lang="zh-CN" altLang="en-US"/>
        </a:p>
      </dgm:t>
    </dgm:pt>
    <dgm:pt modelId="{14440319-E541-4136-8E9B-CDD511692F30}" type="pres">
      <dgm:prSet presAssocID="{AFFC9AAC-BD1C-482E-A9E5-B0209DE6C0B8}" presName="BottomArrow" presStyleLbl="node1" presStyleIdx="1" presStyleCnt="2"/>
      <dgm:spPr/>
      <dgm:t>
        <a:bodyPr/>
        <a:lstStyle/>
        <a:p>
          <a:endParaRPr lang="zh-CN" altLang="en-US"/>
        </a:p>
      </dgm:t>
    </dgm:pt>
  </dgm:ptLst>
  <dgm:cxnLst>
    <dgm:cxn modelId="{0776C33D-A909-4868-BF7E-E8288555FB7E}" type="presOf" srcId="{7ABD5D31-6914-45A1-9FD7-7A6954D09E4D}" destId="{582DAA3E-6D7E-4718-81DC-EF3CF6926144}" srcOrd="0" destOrd="0" presId="urn:microsoft.com/office/officeart/2009/layout/ReverseList"/>
    <dgm:cxn modelId="{8AB3C51B-9971-404A-BAA3-DB0F829E3570}" type="presOf" srcId="{6D27B603-761E-4042-9B77-6E5D38D97D5A}" destId="{B87F9E4C-854A-4E34-B687-476A02D09477}" srcOrd="1" destOrd="0" presId="urn:microsoft.com/office/officeart/2009/layout/ReverseList"/>
    <dgm:cxn modelId="{0EC4BE6C-03F0-4FD2-94B8-666305EA8FDE}" type="presOf" srcId="{7ABD5D31-6914-45A1-9FD7-7A6954D09E4D}" destId="{132173F6-A272-4960-AAA2-E7DA65C7C845}" srcOrd="1" destOrd="0" presId="urn:microsoft.com/office/officeart/2009/layout/ReverseList"/>
    <dgm:cxn modelId="{1430DCD9-D6CE-4250-BA0C-7ECB8D55CCAC}" type="presOf" srcId="{6D27B603-761E-4042-9B77-6E5D38D97D5A}" destId="{B2D684F6-8651-47B1-B2D3-B010BBE567AA}" srcOrd="0" destOrd="0" presId="urn:microsoft.com/office/officeart/2009/layout/ReverseList"/>
    <dgm:cxn modelId="{0D3D1039-3E9C-4D8C-ABA8-A301A574A85F}" srcId="{AFFC9AAC-BD1C-482E-A9E5-B0209DE6C0B8}" destId="{6D27B603-761E-4042-9B77-6E5D38D97D5A}" srcOrd="0" destOrd="0" parTransId="{9E1D08D8-9965-4DE2-8075-CD1112093525}" sibTransId="{B9FA3B0D-7CB9-4458-8CA1-9EB538B8FF3A}"/>
    <dgm:cxn modelId="{43FE1663-0D99-463E-AE60-670EA5349BCB}" srcId="{AFFC9AAC-BD1C-482E-A9E5-B0209DE6C0B8}" destId="{7ABD5D31-6914-45A1-9FD7-7A6954D09E4D}" srcOrd="1" destOrd="0" parTransId="{065F35EE-B5F2-4564-927D-19A357AB76C8}" sibTransId="{46B62D13-3A33-410A-ACE0-EBBAB04A413B}"/>
    <dgm:cxn modelId="{2EB7C407-9D57-4183-9E50-CA164829C31D}" type="presOf" srcId="{AFFC9AAC-BD1C-482E-A9E5-B0209DE6C0B8}" destId="{AEE732D1-5C9C-4456-B1FB-D1EE51C978CC}" srcOrd="0" destOrd="0" presId="urn:microsoft.com/office/officeart/2009/layout/ReverseList"/>
    <dgm:cxn modelId="{0E785301-934D-4CA4-90EB-9D3932A4EAC1}" type="presParOf" srcId="{AEE732D1-5C9C-4456-B1FB-D1EE51C978CC}" destId="{B2D684F6-8651-47B1-B2D3-B010BBE567AA}" srcOrd="0" destOrd="0" presId="urn:microsoft.com/office/officeart/2009/layout/ReverseList"/>
    <dgm:cxn modelId="{4C3516D0-593B-4F9B-BBDB-A51588FAE3D5}" type="presParOf" srcId="{AEE732D1-5C9C-4456-B1FB-D1EE51C978CC}" destId="{B87F9E4C-854A-4E34-B687-476A02D09477}" srcOrd="1" destOrd="0" presId="urn:microsoft.com/office/officeart/2009/layout/ReverseList"/>
    <dgm:cxn modelId="{F8ED8B2F-4B73-4FC7-B5AE-0783184DED97}" type="presParOf" srcId="{AEE732D1-5C9C-4456-B1FB-D1EE51C978CC}" destId="{582DAA3E-6D7E-4718-81DC-EF3CF6926144}" srcOrd="2" destOrd="0" presId="urn:microsoft.com/office/officeart/2009/layout/ReverseList"/>
    <dgm:cxn modelId="{81EF4917-1FD4-4000-889A-048A1BD98BC4}" type="presParOf" srcId="{AEE732D1-5C9C-4456-B1FB-D1EE51C978CC}" destId="{132173F6-A272-4960-AAA2-E7DA65C7C845}" srcOrd="3" destOrd="0" presId="urn:microsoft.com/office/officeart/2009/layout/ReverseList"/>
    <dgm:cxn modelId="{144DB76D-AF18-43B6-9EB4-03004802CE06}" type="presParOf" srcId="{AEE732D1-5C9C-4456-B1FB-D1EE51C978CC}" destId="{5DE0473F-DA6F-49A7-8590-7D0FCCE03C37}" srcOrd="4" destOrd="0" presId="urn:microsoft.com/office/officeart/2009/layout/ReverseList"/>
    <dgm:cxn modelId="{60551644-A800-44C2-B3A2-3C73E8A72578}" type="presParOf" srcId="{AEE732D1-5C9C-4456-B1FB-D1EE51C978CC}" destId="{14440319-E541-4136-8E9B-CDD511692F30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D03CCF7-4CD2-438A-BB02-E8503000E7E8}" type="doc">
      <dgm:prSet loTypeId="urn:microsoft.com/office/officeart/2005/8/layout/target3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9AD948E-B6D1-4AF8-96E1-2E8DA3C7B8CC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单选题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F2606ECE-48F6-4F1C-9F46-67CCD09CFA92}" type="parTrans" cxnId="{F3F0008E-70C1-4426-B689-CDB79D58E160}">
      <dgm:prSet/>
      <dgm:spPr/>
      <dgm:t>
        <a:bodyPr/>
        <a:lstStyle/>
        <a:p>
          <a:endParaRPr lang="zh-CN" altLang="en-US"/>
        </a:p>
      </dgm:t>
    </dgm:pt>
    <dgm:pt modelId="{40C67866-82DB-4226-B0D5-B5594AFF9279}" type="sibTrans" cxnId="{F3F0008E-70C1-4426-B689-CDB79D58E160}">
      <dgm:prSet/>
      <dgm:spPr/>
      <dgm:t>
        <a:bodyPr/>
        <a:lstStyle/>
        <a:p>
          <a:endParaRPr lang="zh-CN" altLang="en-US"/>
        </a:p>
      </dgm:t>
    </dgm:pt>
    <dgm:pt modelId="{68A63480-7A27-4157-9B0C-88374B64BD44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多选题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6A386311-3CD9-4579-A42B-1AAC31AAB66C}" type="parTrans" cxnId="{6F97A58F-D3AB-4AFA-A694-6D0AAD73F386}">
      <dgm:prSet/>
      <dgm:spPr/>
      <dgm:t>
        <a:bodyPr/>
        <a:lstStyle/>
        <a:p>
          <a:endParaRPr lang="zh-CN" altLang="en-US"/>
        </a:p>
      </dgm:t>
    </dgm:pt>
    <dgm:pt modelId="{B0C054ED-6401-4CB0-80DD-1F9170517AD8}" type="sibTrans" cxnId="{6F97A58F-D3AB-4AFA-A694-6D0AAD73F386}">
      <dgm:prSet/>
      <dgm:spPr/>
      <dgm:t>
        <a:bodyPr/>
        <a:lstStyle/>
        <a:p>
          <a:endParaRPr lang="zh-CN" altLang="en-US"/>
        </a:p>
      </dgm:t>
    </dgm:pt>
    <dgm:pt modelId="{C7735156-95BC-44A1-9283-84143C003D11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简答题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D1D85719-F056-4282-8D59-2B4148AC6A66}" type="parTrans" cxnId="{9C5EA101-39E8-4461-8F73-1EDD4E6DC043}">
      <dgm:prSet/>
      <dgm:spPr/>
      <dgm:t>
        <a:bodyPr/>
        <a:lstStyle/>
        <a:p>
          <a:endParaRPr lang="zh-CN" altLang="en-US"/>
        </a:p>
      </dgm:t>
    </dgm:pt>
    <dgm:pt modelId="{923F63D8-147E-4431-AA42-8979C134522C}" type="sibTrans" cxnId="{9C5EA101-39E8-4461-8F73-1EDD4E6DC043}">
      <dgm:prSet/>
      <dgm:spPr/>
      <dgm:t>
        <a:bodyPr/>
        <a:lstStyle/>
        <a:p>
          <a:endParaRPr lang="zh-CN" altLang="en-US"/>
        </a:p>
      </dgm:t>
    </dgm:pt>
    <dgm:pt modelId="{FC424CB8-9A73-4BB2-9C6A-02BCA90849E6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填空题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98212AC0-95CB-48C3-AC88-54939F2BDF56}" type="parTrans" cxnId="{17EA6A2B-D96E-429A-A29E-E3B16F563C10}">
      <dgm:prSet/>
      <dgm:spPr/>
      <dgm:t>
        <a:bodyPr/>
        <a:lstStyle/>
        <a:p>
          <a:endParaRPr lang="zh-CN" altLang="en-US"/>
        </a:p>
      </dgm:t>
    </dgm:pt>
    <dgm:pt modelId="{9B22BC0A-78D6-439C-B087-46AB947AEBBA}" type="sibTrans" cxnId="{17EA6A2B-D96E-429A-A29E-E3B16F563C10}">
      <dgm:prSet/>
      <dgm:spPr/>
      <dgm:t>
        <a:bodyPr/>
        <a:lstStyle/>
        <a:p>
          <a:endParaRPr lang="zh-CN" altLang="en-US"/>
        </a:p>
      </dgm:t>
    </dgm:pt>
    <dgm:pt modelId="{7E55DB84-236F-4B78-BBD0-549DE60FAB36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判断题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CD3030D0-F4FB-48EB-AE80-7B37B3868BB7}" type="parTrans" cxnId="{92E8D84A-CF0D-46B0-8A07-801FEEAC2CB8}">
      <dgm:prSet/>
      <dgm:spPr/>
      <dgm:t>
        <a:bodyPr/>
        <a:lstStyle/>
        <a:p>
          <a:endParaRPr lang="zh-CN" altLang="en-US"/>
        </a:p>
      </dgm:t>
    </dgm:pt>
    <dgm:pt modelId="{433868F5-13C6-4123-A3B1-6EAFBAC6EBC7}" type="sibTrans" cxnId="{92E8D84A-CF0D-46B0-8A07-801FEEAC2CB8}">
      <dgm:prSet/>
      <dgm:spPr/>
      <dgm:t>
        <a:bodyPr/>
        <a:lstStyle/>
        <a:p>
          <a:endParaRPr lang="zh-CN" altLang="en-US"/>
        </a:p>
      </dgm:t>
    </dgm:pt>
    <dgm:pt modelId="{C16C6655-98F3-4679-BA85-7C00A41B3A4A}" type="pres">
      <dgm:prSet presAssocID="{9D03CCF7-4CD2-438A-BB02-E8503000E7E8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8204C8-2A87-481B-9D90-D1AF2A13FF70}" type="pres">
      <dgm:prSet presAssocID="{69AD948E-B6D1-4AF8-96E1-2E8DA3C7B8CC}" presName="circle1" presStyleLbl="node1" presStyleIdx="0" presStyleCnt="5"/>
      <dgm:spPr/>
    </dgm:pt>
    <dgm:pt modelId="{8043AF6E-87C2-4DCD-AE77-DC44BD83FBB1}" type="pres">
      <dgm:prSet presAssocID="{69AD948E-B6D1-4AF8-96E1-2E8DA3C7B8CC}" presName="space" presStyleCnt="0"/>
      <dgm:spPr/>
    </dgm:pt>
    <dgm:pt modelId="{5C65CD0C-F538-49D5-8EEC-12E2D69C4A97}" type="pres">
      <dgm:prSet presAssocID="{69AD948E-B6D1-4AF8-96E1-2E8DA3C7B8CC}" presName="rect1" presStyleLbl="alignAcc1" presStyleIdx="0" presStyleCnt="5"/>
      <dgm:spPr/>
      <dgm:t>
        <a:bodyPr/>
        <a:lstStyle/>
        <a:p>
          <a:endParaRPr lang="zh-CN" altLang="en-US"/>
        </a:p>
      </dgm:t>
    </dgm:pt>
    <dgm:pt modelId="{E8BC1891-22C9-4DC5-A545-0E4621DF32B1}" type="pres">
      <dgm:prSet presAssocID="{68A63480-7A27-4157-9B0C-88374B64BD44}" presName="vertSpace2" presStyleLbl="node1" presStyleIdx="0" presStyleCnt="5"/>
      <dgm:spPr/>
    </dgm:pt>
    <dgm:pt modelId="{D9BA7167-35B9-4511-A842-D889F5A6EBFD}" type="pres">
      <dgm:prSet presAssocID="{68A63480-7A27-4157-9B0C-88374B64BD44}" presName="circle2" presStyleLbl="node1" presStyleIdx="1" presStyleCnt="5"/>
      <dgm:spPr/>
    </dgm:pt>
    <dgm:pt modelId="{AC038111-D183-4BA3-82E2-29D4364DCBEA}" type="pres">
      <dgm:prSet presAssocID="{68A63480-7A27-4157-9B0C-88374B64BD44}" presName="rect2" presStyleLbl="alignAcc1" presStyleIdx="1" presStyleCnt="5"/>
      <dgm:spPr/>
      <dgm:t>
        <a:bodyPr/>
        <a:lstStyle/>
        <a:p>
          <a:endParaRPr lang="zh-CN" altLang="en-US"/>
        </a:p>
      </dgm:t>
    </dgm:pt>
    <dgm:pt modelId="{E3079198-F5FE-4DC5-ACA0-5E31C5C1E322}" type="pres">
      <dgm:prSet presAssocID="{FC424CB8-9A73-4BB2-9C6A-02BCA90849E6}" presName="vertSpace3" presStyleLbl="node1" presStyleIdx="1" presStyleCnt="5"/>
      <dgm:spPr/>
    </dgm:pt>
    <dgm:pt modelId="{9DC0341C-606B-4410-B664-34B446CBFDC6}" type="pres">
      <dgm:prSet presAssocID="{FC424CB8-9A73-4BB2-9C6A-02BCA90849E6}" presName="circle3" presStyleLbl="node1" presStyleIdx="2" presStyleCnt="5"/>
      <dgm:spPr/>
    </dgm:pt>
    <dgm:pt modelId="{FF16A643-EE43-47A9-BE13-BDBD5ED2FAFB}" type="pres">
      <dgm:prSet presAssocID="{FC424CB8-9A73-4BB2-9C6A-02BCA90849E6}" presName="rect3" presStyleLbl="alignAcc1" presStyleIdx="2" presStyleCnt="5"/>
      <dgm:spPr/>
      <dgm:t>
        <a:bodyPr/>
        <a:lstStyle/>
        <a:p>
          <a:endParaRPr lang="zh-CN" altLang="en-US"/>
        </a:p>
      </dgm:t>
    </dgm:pt>
    <dgm:pt modelId="{CFD22D61-5D84-4989-A570-A22FD61300B9}" type="pres">
      <dgm:prSet presAssocID="{7E55DB84-236F-4B78-BBD0-549DE60FAB36}" presName="vertSpace4" presStyleLbl="node1" presStyleIdx="2" presStyleCnt="5"/>
      <dgm:spPr/>
    </dgm:pt>
    <dgm:pt modelId="{0EDCDC4F-15C5-481C-B494-2C6395EF8E99}" type="pres">
      <dgm:prSet presAssocID="{7E55DB84-236F-4B78-BBD0-549DE60FAB36}" presName="circle4" presStyleLbl="node1" presStyleIdx="3" presStyleCnt="5"/>
      <dgm:spPr/>
    </dgm:pt>
    <dgm:pt modelId="{4413B2EE-E3BB-4548-898F-4E690DDF7725}" type="pres">
      <dgm:prSet presAssocID="{7E55DB84-236F-4B78-BBD0-549DE60FAB36}" presName="rect4" presStyleLbl="alignAcc1" presStyleIdx="3" presStyleCnt="5"/>
      <dgm:spPr/>
      <dgm:t>
        <a:bodyPr/>
        <a:lstStyle/>
        <a:p>
          <a:endParaRPr lang="zh-CN" altLang="en-US"/>
        </a:p>
      </dgm:t>
    </dgm:pt>
    <dgm:pt modelId="{DAE03F76-0569-47E7-8476-CF63C185D441}" type="pres">
      <dgm:prSet presAssocID="{C7735156-95BC-44A1-9283-84143C003D11}" presName="vertSpace5" presStyleLbl="node1" presStyleIdx="3" presStyleCnt="5"/>
      <dgm:spPr/>
    </dgm:pt>
    <dgm:pt modelId="{CEB9655E-E35C-462F-BD04-A89D9250915B}" type="pres">
      <dgm:prSet presAssocID="{C7735156-95BC-44A1-9283-84143C003D11}" presName="circle5" presStyleLbl="node1" presStyleIdx="4" presStyleCnt="5"/>
      <dgm:spPr/>
    </dgm:pt>
    <dgm:pt modelId="{0FB60586-39E4-4EC4-92D5-5814073FE3BD}" type="pres">
      <dgm:prSet presAssocID="{C7735156-95BC-44A1-9283-84143C003D11}" presName="rect5" presStyleLbl="alignAcc1" presStyleIdx="4" presStyleCnt="5"/>
      <dgm:spPr/>
      <dgm:t>
        <a:bodyPr/>
        <a:lstStyle/>
        <a:p>
          <a:endParaRPr lang="zh-CN" altLang="en-US"/>
        </a:p>
      </dgm:t>
    </dgm:pt>
    <dgm:pt modelId="{8A8787B3-193F-4126-977D-A2F95696FE96}" type="pres">
      <dgm:prSet presAssocID="{69AD948E-B6D1-4AF8-96E1-2E8DA3C7B8CC}" presName="rect1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3E8848-EBED-4A6C-AC9F-6828BF3D47ED}" type="pres">
      <dgm:prSet presAssocID="{68A63480-7A27-4157-9B0C-88374B64BD44}" presName="rect2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F3F7B7-0A28-44CC-848B-72948937B6A4}" type="pres">
      <dgm:prSet presAssocID="{FC424CB8-9A73-4BB2-9C6A-02BCA90849E6}" presName="rect3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C55A9F-7FDA-4F22-9AF7-A444E53C477A}" type="pres">
      <dgm:prSet presAssocID="{7E55DB84-236F-4B78-BBD0-549DE60FAB36}" presName="rect4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77A19A-B916-48C5-880A-56E57F410253}" type="pres">
      <dgm:prSet presAssocID="{C7735156-95BC-44A1-9283-84143C003D11}" presName="rect5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55645D6-8130-47B8-8FAC-54855D84BD5F}" type="presOf" srcId="{FC424CB8-9A73-4BB2-9C6A-02BCA90849E6}" destId="{FFF3F7B7-0A28-44CC-848B-72948937B6A4}" srcOrd="1" destOrd="0" presId="urn:microsoft.com/office/officeart/2005/8/layout/target3"/>
    <dgm:cxn modelId="{6F97A58F-D3AB-4AFA-A694-6D0AAD73F386}" srcId="{9D03CCF7-4CD2-438A-BB02-E8503000E7E8}" destId="{68A63480-7A27-4157-9B0C-88374B64BD44}" srcOrd="1" destOrd="0" parTransId="{6A386311-3CD9-4579-A42B-1AAC31AAB66C}" sibTransId="{B0C054ED-6401-4CB0-80DD-1F9170517AD8}"/>
    <dgm:cxn modelId="{92E8D84A-CF0D-46B0-8A07-801FEEAC2CB8}" srcId="{9D03CCF7-4CD2-438A-BB02-E8503000E7E8}" destId="{7E55DB84-236F-4B78-BBD0-549DE60FAB36}" srcOrd="3" destOrd="0" parTransId="{CD3030D0-F4FB-48EB-AE80-7B37B3868BB7}" sibTransId="{433868F5-13C6-4123-A3B1-6EAFBAC6EBC7}"/>
    <dgm:cxn modelId="{4272DCD7-DE4B-4A97-82C0-CE87A13296AC}" type="presOf" srcId="{C7735156-95BC-44A1-9283-84143C003D11}" destId="{B477A19A-B916-48C5-880A-56E57F410253}" srcOrd="1" destOrd="0" presId="urn:microsoft.com/office/officeart/2005/8/layout/target3"/>
    <dgm:cxn modelId="{9688A078-8FA5-4AD7-9EA4-8DC42C403971}" type="presOf" srcId="{7E55DB84-236F-4B78-BBD0-549DE60FAB36}" destId="{4413B2EE-E3BB-4548-898F-4E690DDF7725}" srcOrd="0" destOrd="0" presId="urn:microsoft.com/office/officeart/2005/8/layout/target3"/>
    <dgm:cxn modelId="{884DF9D3-1A0F-4F01-A84F-3B4EE687977A}" type="presOf" srcId="{68A63480-7A27-4157-9B0C-88374B64BD44}" destId="{AC038111-D183-4BA3-82E2-29D4364DCBEA}" srcOrd="0" destOrd="0" presId="urn:microsoft.com/office/officeart/2005/8/layout/target3"/>
    <dgm:cxn modelId="{9C5EA101-39E8-4461-8F73-1EDD4E6DC043}" srcId="{9D03CCF7-4CD2-438A-BB02-E8503000E7E8}" destId="{C7735156-95BC-44A1-9283-84143C003D11}" srcOrd="4" destOrd="0" parTransId="{D1D85719-F056-4282-8D59-2B4148AC6A66}" sibTransId="{923F63D8-147E-4431-AA42-8979C134522C}"/>
    <dgm:cxn modelId="{89F7FA95-3541-412E-8112-926F71A66B74}" type="presOf" srcId="{69AD948E-B6D1-4AF8-96E1-2E8DA3C7B8CC}" destId="{5C65CD0C-F538-49D5-8EEC-12E2D69C4A97}" srcOrd="0" destOrd="0" presId="urn:microsoft.com/office/officeart/2005/8/layout/target3"/>
    <dgm:cxn modelId="{C4C77F34-C529-4DC6-AB61-A9A610115FB5}" type="presOf" srcId="{69AD948E-B6D1-4AF8-96E1-2E8DA3C7B8CC}" destId="{8A8787B3-193F-4126-977D-A2F95696FE96}" srcOrd="1" destOrd="0" presId="urn:microsoft.com/office/officeart/2005/8/layout/target3"/>
    <dgm:cxn modelId="{F3F0008E-70C1-4426-B689-CDB79D58E160}" srcId="{9D03CCF7-4CD2-438A-BB02-E8503000E7E8}" destId="{69AD948E-B6D1-4AF8-96E1-2E8DA3C7B8CC}" srcOrd="0" destOrd="0" parTransId="{F2606ECE-48F6-4F1C-9F46-67CCD09CFA92}" sibTransId="{40C67866-82DB-4226-B0D5-B5594AFF9279}"/>
    <dgm:cxn modelId="{2C5619CF-96B4-4D29-858E-C908E5B5C9D3}" type="presOf" srcId="{9D03CCF7-4CD2-438A-BB02-E8503000E7E8}" destId="{C16C6655-98F3-4679-BA85-7C00A41B3A4A}" srcOrd="0" destOrd="0" presId="urn:microsoft.com/office/officeart/2005/8/layout/target3"/>
    <dgm:cxn modelId="{17EA6A2B-D96E-429A-A29E-E3B16F563C10}" srcId="{9D03CCF7-4CD2-438A-BB02-E8503000E7E8}" destId="{FC424CB8-9A73-4BB2-9C6A-02BCA90849E6}" srcOrd="2" destOrd="0" parTransId="{98212AC0-95CB-48C3-AC88-54939F2BDF56}" sibTransId="{9B22BC0A-78D6-439C-B087-46AB947AEBBA}"/>
    <dgm:cxn modelId="{E9CD1FE3-BEC5-4098-BE0E-1B4B7B353BDF}" type="presOf" srcId="{7E55DB84-236F-4B78-BBD0-549DE60FAB36}" destId="{B4C55A9F-7FDA-4F22-9AF7-A444E53C477A}" srcOrd="1" destOrd="0" presId="urn:microsoft.com/office/officeart/2005/8/layout/target3"/>
    <dgm:cxn modelId="{F5F8C1DB-A661-48C7-99A2-E47CBBFDB39B}" type="presOf" srcId="{C7735156-95BC-44A1-9283-84143C003D11}" destId="{0FB60586-39E4-4EC4-92D5-5814073FE3BD}" srcOrd="0" destOrd="0" presId="urn:microsoft.com/office/officeart/2005/8/layout/target3"/>
    <dgm:cxn modelId="{983EA3D3-F103-4848-90F9-AB46BAFB7141}" type="presOf" srcId="{68A63480-7A27-4157-9B0C-88374B64BD44}" destId="{6C3E8848-EBED-4A6C-AC9F-6828BF3D47ED}" srcOrd="1" destOrd="0" presId="urn:microsoft.com/office/officeart/2005/8/layout/target3"/>
    <dgm:cxn modelId="{3F7ACD25-B3C4-4391-AA0B-EF8E8A8B8570}" type="presOf" srcId="{FC424CB8-9A73-4BB2-9C6A-02BCA90849E6}" destId="{FF16A643-EE43-47A9-BE13-BDBD5ED2FAFB}" srcOrd="0" destOrd="0" presId="urn:microsoft.com/office/officeart/2005/8/layout/target3"/>
    <dgm:cxn modelId="{70026D97-8F70-4246-8344-3F9E31CD514C}" type="presParOf" srcId="{C16C6655-98F3-4679-BA85-7C00A41B3A4A}" destId="{CB8204C8-2A87-481B-9D90-D1AF2A13FF70}" srcOrd="0" destOrd="0" presId="urn:microsoft.com/office/officeart/2005/8/layout/target3"/>
    <dgm:cxn modelId="{A0BA7761-B163-4DDA-9E7F-AFC310E47FE3}" type="presParOf" srcId="{C16C6655-98F3-4679-BA85-7C00A41B3A4A}" destId="{8043AF6E-87C2-4DCD-AE77-DC44BD83FBB1}" srcOrd="1" destOrd="0" presId="urn:microsoft.com/office/officeart/2005/8/layout/target3"/>
    <dgm:cxn modelId="{EAF93DE8-3D8F-41E6-91EE-881BEA1455AA}" type="presParOf" srcId="{C16C6655-98F3-4679-BA85-7C00A41B3A4A}" destId="{5C65CD0C-F538-49D5-8EEC-12E2D69C4A97}" srcOrd="2" destOrd="0" presId="urn:microsoft.com/office/officeart/2005/8/layout/target3"/>
    <dgm:cxn modelId="{A0AA12E9-1C2F-4C0C-8D9D-CB77EC033950}" type="presParOf" srcId="{C16C6655-98F3-4679-BA85-7C00A41B3A4A}" destId="{E8BC1891-22C9-4DC5-A545-0E4621DF32B1}" srcOrd="3" destOrd="0" presId="urn:microsoft.com/office/officeart/2005/8/layout/target3"/>
    <dgm:cxn modelId="{B75F2905-B228-4124-9E80-E21274436DE7}" type="presParOf" srcId="{C16C6655-98F3-4679-BA85-7C00A41B3A4A}" destId="{D9BA7167-35B9-4511-A842-D889F5A6EBFD}" srcOrd="4" destOrd="0" presId="urn:microsoft.com/office/officeart/2005/8/layout/target3"/>
    <dgm:cxn modelId="{5341C000-500D-496E-94EE-019557FF05ED}" type="presParOf" srcId="{C16C6655-98F3-4679-BA85-7C00A41B3A4A}" destId="{AC038111-D183-4BA3-82E2-29D4364DCBEA}" srcOrd="5" destOrd="0" presId="urn:microsoft.com/office/officeart/2005/8/layout/target3"/>
    <dgm:cxn modelId="{DED6D3BC-39CC-4B4B-B2AC-58079B7B5A15}" type="presParOf" srcId="{C16C6655-98F3-4679-BA85-7C00A41B3A4A}" destId="{E3079198-F5FE-4DC5-ACA0-5E31C5C1E322}" srcOrd="6" destOrd="0" presId="urn:microsoft.com/office/officeart/2005/8/layout/target3"/>
    <dgm:cxn modelId="{4C89DA68-E77E-484A-A977-F5475A98AA59}" type="presParOf" srcId="{C16C6655-98F3-4679-BA85-7C00A41B3A4A}" destId="{9DC0341C-606B-4410-B664-34B446CBFDC6}" srcOrd="7" destOrd="0" presId="urn:microsoft.com/office/officeart/2005/8/layout/target3"/>
    <dgm:cxn modelId="{2DBF065F-3723-470B-9B00-A778D3BB37C3}" type="presParOf" srcId="{C16C6655-98F3-4679-BA85-7C00A41B3A4A}" destId="{FF16A643-EE43-47A9-BE13-BDBD5ED2FAFB}" srcOrd="8" destOrd="0" presId="urn:microsoft.com/office/officeart/2005/8/layout/target3"/>
    <dgm:cxn modelId="{C74A60C4-419D-442C-B247-008CDAFDD59D}" type="presParOf" srcId="{C16C6655-98F3-4679-BA85-7C00A41B3A4A}" destId="{CFD22D61-5D84-4989-A570-A22FD61300B9}" srcOrd="9" destOrd="0" presId="urn:microsoft.com/office/officeart/2005/8/layout/target3"/>
    <dgm:cxn modelId="{F840EFAF-8A10-43E6-B61C-5A21CE481286}" type="presParOf" srcId="{C16C6655-98F3-4679-BA85-7C00A41B3A4A}" destId="{0EDCDC4F-15C5-481C-B494-2C6395EF8E99}" srcOrd="10" destOrd="0" presId="urn:microsoft.com/office/officeart/2005/8/layout/target3"/>
    <dgm:cxn modelId="{2511B324-D7E3-44F9-B327-DD8D916A9946}" type="presParOf" srcId="{C16C6655-98F3-4679-BA85-7C00A41B3A4A}" destId="{4413B2EE-E3BB-4548-898F-4E690DDF7725}" srcOrd="11" destOrd="0" presId="urn:microsoft.com/office/officeart/2005/8/layout/target3"/>
    <dgm:cxn modelId="{A3B3FC91-3141-474F-88ED-BC6C7DB3C5C2}" type="presParOf" srcId="{C16C6655-98F3-4679-BA85-7C00A41B3A4A}" destId="{DAE03F76-0569-47E7-8476-CF63C185D441}" srcOrd="12" destOrd="0" presId="urn:microsoft.com/office/officeart/2005/8/layout/target3"/>
    <dgm:cxn modelId="{8DD5B06F-A5F1-49C2-A956-BA20787CF4F5}" type="presParOf" srcId="{C16C6655-98F3-4679-BA85-7C00A41B3A4A}" destId="{CEB9655E-E35C-462F-BD04-A89D9250915B}" srcOrd="13" destOrd="0" presId="urn:microsoft.com/office/officeart/2005/8/layout/target3"/>
    <dgm:cxn modelId="{B9E7B4F8-BA78-410E-A7A1-5B5FADA01757}" type="presParOf" srcId="{C16C6655-98F3-4679-BA85-7C00A41B3A4A}" destId="{0FB60586-39E4-4EC4-92D5-5814073FE3BD}" srcOrd="14" destOrd="0" presId="urn:microsoft.com/office/officeart/2005/8/layout/target3"/>
    <dgm:cxn modelId="{1C294A28-D4EF-40E9-A41A-64A956789EF2}" type="presParOf" srcId="{C16C6655-98F3-4679-BA85-7C00A41B3A4A}" destId="{8A8787B3-193F-4126-977D-A2F95696FE96}" srcOrd="15" destOrd="0" presId="urn:microsoft.com/office/officeart/2005/8/layout/target3"/>
    <dgm:cxn modelId="{CA97C768-2584-4836-9202-08F67D48F44C}" type="presParOf" srcId="{C16C6655-98F3-4679-BA85-7C00A41B3A4A}" destId="{6C3E8848-EBED-4A6C-AC9F-6828BF3D47ED}" srcOrd="16" destOrd="0" presId="urn:microsoft.com/office/officeart/2005/8/layout/target3"/>
    <dgm:cxn modelId="{B9CDA748-18FC-45F4-A0D7-D75939261EE9}" type="presParOf" srcId="{C16C6655-98F3-4679-BA85-7C00A41B3A4A}" destId="{FFF3F7B7-0A28-44CC-848B-72948937B6A4}" srcOrd="17" destOrd="0" presId="urn:microsoft.com/office/officeart/2005/8/layout/target3"/>
    <dgm:cxn modelId="{58C8273F-9C0E-4333-AA25-3F7C25545F62}" type="presParOf" srcId="{C16C6655-98F3-4679-BA85-7C00A41B3A4A}" destId="{B4C55A9F-7FDA-4F22-9AF7-A444E53C477A}" srcOrd="18" destOrd="0" presId="urn:microsoft.com/office/officeart/2005/8/layout/target3"/>
    <dgm:cxn modelId="{C943FB44-C206-4D5F-9898-FD17A2965BE1}" type="presParOf" srcId="{C16C6655-98F3-4679-BA85-7C00A41B3A4A}" destId="{B477A19A-B916-48C5-880A-56E57F410253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664113-1925-45B9-82E0-D8C6E5EE38B8}">
      <dsp:nvSpPr>
        <dsp:cNvPr id="0" name=""/>
        <dsp:cNvSpPr/>
      </dsp:nvSpPr>
      <dsp:spPr>
        <a:xfrm>
          <a:off x="524342" y="110"/>
          <a:ext cx="1576618" cy="157661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课程</a:t>
          </a:r>
          <a:endParaRPr lang="zh-CN" altLang="en-US" sz="2600" b="1" kern="1200" cap="none" spc="50" dirty="0">
            <a:ln w="11430"/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sp:txBody>
      <dsp:txXfrm>
        <a:off x="755232" y="231000"/>
        <a:ext cx="1114838" cy="1114838"/>
      </dsp:txXfrm>
    </dsp:sp>
    <dsp:sp modelId="{D8230CC2-EB55-40ED-8E16-12A843A0B2AE}">
      <dsp:nvSpPr>
        <dsp:cNvPr id="0" name=""/>
        <dsp:cNvSpPr/>
      </dsp:nvSpPr>
      <dsp:spPr>
        <a:xfrm rot="10800000">
          <a:off x="1036743" y="1780310"/>
          <a:ext cx="551816" cy="431591"/>
        </a:xfrm>
        <a:prstGeom prst="triangl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AC586D-3A00-4404-A190-4E31D09F99B9}">
      <dsp:nvSpPr>
        <dsp:cNvPr id="0" name=""/>
        <dsp:cNvSpPr/>
      </dsp:nvSpPr>
      <dsp:spPr>
        <a:xfrm>
          <a:off x="786849" y="2391052"/>
          <a:ext cx="1051604" cy="1051604"/>
        </a:xfrm>
        <a:prstGeom prst="ellipse">
          <a:avLst/>
        </a:prstGeom>
        <a:gradFill rotWithShape="0">
          <a:gsLst>
            <a:gs pos="0">
              <a:schemeClr val="accent5">
                <a:hueOff val="-1986775"/>
                <a:satOff val="7962"/>
                <a:lumOff val="1726"/>
                <a:alphaOff val="0"/>
                <a:shade val="51000"/>
                <a:satMod val="130000"/>
              </a:schemeClr>
            </a:gs>
            <a:gs pos="80000">
              <a:schemeClr val="accent5">
                <a:hueOff val="-1986775"/>
                <a:satOff val="7962"/>
                <a:lumOff val="1726"/>
                <a:alphaOff val="0"/>
                <a:shade val="93000"/>
                <a:satMod val="130000"/>
              </a:schemeClr>
            </a:gs>
            <a:gs pos="100000">
              <a:schemeClr val="accent5">
                <a:hueOff val="-1986775"/>
                <a:satOff val="7962"/>
                <a:lumOff val="172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试题库</a:t>
          </a:r>
          <a:endParaRPr lang="zh-CN" altLang="en-US" sz="1700" b="1" kern="1200" cap="none" spc="50" dirty="0">
            <a:ln w="11430"/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sp:txBody>
      <dsp:txXfrm>
        <a:off x="940853" y="2545056"/>
        <a:ext cx="743596" cy="743596"/>
      </dsp:txXfrm>
    </dsp:sp>
    <dsp:sp modelId="{CAEFFDBD-D6D0-4A1A-A417-D9C6092F95E7}">
      <dsp:nvSpPr>
        <dsp:cNvPr id="0" name=""/>
        <dsp:cNvSpPr/>
      </dsp:nvSpPr>
      <dsp:spPr>
        <a:xfrm rot="5400000">
          <a:off x="2231422" y="2701059"/>
          <a:ext cx="551816" cy="431591"/>
        </a:xfrm>
        <a:prstGeom prst="triangle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shade val="51000"/>
                <a:satMod val="130000"/>
              </a:schemeClr>
            </a:gs>
            <a:gs pos="80000">
              <a:schemeClr val="accent5">
                <a:hueOff val="-2483469"/>
                <a:satOff val="9953"/>
                <a:lumOff val="2157"/>
                <a:alphaOff val="0"/>
                <a:shade val="93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18B80C-DCBC-44A3-B131-7175C2A8846A}">
      <dsp:nvSpPr>
        <dsp:cNvPr id="0" name=""/>
        <dsp:cNvSpPr/>
      </dsp:nvSpPr>
      <dsp:spPr>
        <a:xfrm>
          <a:off x="3151777" y="2391052"/>
          <a:ext cx="1051604" cy="1051604"/>
        </a:xfrm>
        <a:prstGeom prst="ellipse">
          <a:avLst/>
        </a:prstGeom>
        <a:gradFill rotWithShape="0">
          <a:gsLst>
            <a:gs pos="0">
              <a:schemeClr val="accent5">
                <a:hueOff val="-3973551"/>
                <a:satOff val="15924"/>
                <a:lumOff val="3451"/>
                <a:alphaOff val="0"/>
                <a:shade val="51000"/>
                <a:satMod val="130000"/>
              </a:schemeClr>
            </a:gs>
            <a:gs pos="80000">
              <a:schemeClr val="accent5">
                <a:hueOff val="-3973551"/>
                <a:satOff val="15924"/>
                <a:lumOff val="3451"/>
                <a:alphaOff val="0"/>
                <a:shade val="93000"/>
                <a:satMod val="130000"/>
              </a:schemeClr>
            </a:gs>
            <a:gs pos="100000">
              <a:schemeClr val="accent5">
                <a:hueOff val="-3973551"/>
                <a:satOff val="15924"/>
                <a:lumOff val="345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试卷组卷</a:t>
          </a:r>
          <a:endParaRPr lang="zh-CN" altLang="en-US" sz="1700" b="1" kern="1200" cap="none" spc="50" dirty="0">
            <a:ln w="11430"/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sp:txBody>
      <dsp:txXfrm>
        <a:off x="3305781" y="2545056"/>
        <a:ext cx="743596" cy="743596"/>
      </dsp:txXfrm>
    </dsp:sp>
    <dsp:sp modelId="{2E337CDD-EF6D-4203-9494-9001BA4B57A2}">
      <dsp:nvSpPr>
        <dsp:cNvPr id="0" name=""/>
        <dsp:cNvSpPr/>
      </dsp:nvSpPr>
      <dsp:spPr>
        <a:xfrm>
          <a:off x="3401671" y="1624626"/>
          <a:ext cx="551816" cy="431591"/>
        </a:xfrm>
        <a:prstGeom prst="triangle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D93D07-0E4E-4EF4-A28B-BFE2BE07AAC6}">
      <dsp:nvSpPr>
        <dsp:cNvPr id="0" name=""/>
        <dsp:cNvSpPr/>
      </dsp:nvSpPr>
      <dsp:spPr>
        <a:xfrm>
          <a:off x="3151777" y="262617"/>
          <a:ext cx="1051604" cy="1051604"/>
        </a:xfrm>
        <a:prstGeom prst="ellipse">
          <a:avLst/>
        </a:prstGeom>
        <a:gradFill rotWithShape="0">
          <a:gsLst>
            <a:gs pos="0">
              <a:schemeClr val="accent5">
                <a:hueOff val="-5960326"/>
                <a:satOff val="23887"/>
                <a:lumOff val="5177"/>
                <a:alphaOff val="0"/>
                <a:shade val="51000"/>
                <a:satMod val="130000"/>
              </a:schemeClr>
            </a:gs>
            <a:gs pos="80000">
              <a:schemeClr val="accent5">
                <a:hueOff val="-5960326"/>
                <a:satOff val="23887"/>
                <a:lumOff val="5177"/>
                <a:alphaOff val="0"/>
                <a:shade val="93000"/>
                <a:satMod val="130000"/>
              </a:schemeClr>
            </a:gs>
            <a:gs pos="100000">
              <a:schemeClr val="accent5">
                <a:hueOff val="-5960326"/>
                <a:satOff val="23887"/>
                <a:lumOff val="517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在线考试</a:t>
          </a:r>
          <a:endParaRPr lang="zh-CN" altLang="en-US" sz="1700" b="1" kern="1200" cap="none" spc="50" dirty="0">
            <a:ln w="11430"/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sp:txBody>
      <dsp:txXfrm>
        <a:off x="3305781" y="416621"/>
        <a:ext cx="743596" cy="743596"/>
      </dsp:txXfrm>
    </dsp:sp>
    <dsp:sp modelId="{21A38CC5-E1A2-45E8-BA08-8B4B2E65C282}">
      <dsp:nvSpPr>
        <dsp:cNvPr id="0" name=""/>
        <dsp:cNvSpPr/>
      </dsp:nvSpPr>
      <dsp:spPr>
        <a:xfrm rot="5400000">
          <a:off x="4596350" y="572624"/>
          <a:ext cx="551816" cy="431591"/>
        </a:xfrm>
        <a:prstGeom prst="triangle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shade val="51000"/>
                <a:satMod val="130000"/>
              </a:schemeClr>
            </a:gs>
            <a:gs pos="80000">
              <a:schemeClr val="accent5">
                <a:hueOff val="-7450407"/>
                <a:satOff val="29858"/>
                <a:lumOff val="6471"/>
                <a:alphaOff val="0"/>
                <a:shade val="93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8E2699-17A8-4711-B12C-B8A048B4EC90}">
      <dsp:nvSpPr>
        <dsp:cNvPr id="0" name=""/>
        <dsp:cNvSpPr/>
      </dsp:nvSpPr>
      <dsp:spPr>
        <a:xfrm>
          <a:off x="5516705" y="262617"/>
          <a:ext cx="1051604" cy="1051604"/>
        </a:xfrm>
        <a:prstGeom prst="ellipse">
          <a:avLst/>
        </a:prstGeom>
        <a:gradFill rotWithShape="0">
          <a:gsLst>
            <a:gs pos="0">
              <a:schemeClr val="accent5">
                <a:hueOff val="-7947101"/>
                <a:satOff val="31849"/>
                <a:lumOff val="6902"/>
                <a:alphaOff val="0"/>
                <a:shade val="51000"/>
                <a:satMod val="130000"/>
              </a:schemeClr>
            </a:gs>
            <a:gs pos="80000">
              <a:schemeClr val="accent5">
                <a:hueOff val="-7947101"/>
                <a:satOff val="31849"/>
                <a:lumOff val="6902"/>
                <a:alphaOff val="0"/>
                <a:shade val="93000"/>
                <a:satMod val="130000"/>
              </a:schemeClr>
            </a:gs>
            <a:gs pos="100000">
              <a:schemeClr val="accent5">
                <a:hueOff val="-7947101"/>
                <a:satOff val="31849"/>
                <a:lumOff val="69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成绩统计</a:t>
          </a:r>
          <a:endParaRPr lang="zh-CN" altLang="en-US" sz="1700" b="1" kern="1200" cap="none" spc="50" dirty="0">
            <a:ln w="11430"/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sp:txBody>
      <dsp:txXfrm>
        <a:off x="5670709" y="416621"/>
        <a:ext cx="743596" cy="743596"/>
      </dsp:txXfrm>
    </dsp:sp>
    <dsp:sp modelId="{B311BA3C-61A4-40FD-B91E-B5F104EE21A2}">
      <dsp:nvSpPr>
        <dsp:cNvPr id="0" name=""/>
        <dsp:cNvSpPr/>
      </dsp:nvSpPr>
      <dsp:spPr>
        <a:xfrm rot="10800000">
          <a:off x="5766599" y="1517803"/>
          <a:ext cx="551816" cy="431591"/>
        </a:xfrm>
        <a:prstGeom prst="triangl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4A50EB-7E3C-4A1D-AC9D-46218A99FD69}">
      <dsp:nvSpPr>
        <dsp:cNvPr id="0" name=""/>
        <dsp:cNvSpPr/>
      </dsp:nvSpPr>
      <dsp:spPr>
        <a:xfrm>
          <a:off x="5254198" y="2128545"/>
          <a:ext cx="1576618" cy="1576618"/>
        </a:xfrm>
        <a:prstGeom prst="ellips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在线学习系统</a:t>
          </a:r>
          <a:endParaRPr lang="zh-CN" altLang="en-US" sz="2600" b="1" kern="1200" cap="none" spc="50" dirty="0">
            <a:ln w="11430"/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sp:txBody>
      <dsp:txXfrm>
        <a:off x="5485088" y="2359435"/>
        <a:ext cx="1114838" cy="111483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92729-FBB1-4972-8558-4BB5714AC371}">
      <dsp:nvSpPr>
        <dsp:cNvPr id="0" name=""/>
        <dsp:cNvSpPr/>
      </dsp:nvSpPr>
      <dsp:spPr>
        <a:xfrm>
          <a:off x="617219" y="0"/>
          <a:ext cx="6995160" cy="4525963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852F2A-2361-4FC5-B30D-66FEC0363C01}">
      <dsp:nvSpPr>
        <dsp:cNvPr id="0" name=""/>
        <dsp:cNvSpPr/>
      </dsp:nvSpPr>
      <dsp:spPr>
        <a:xfrm>
          <a:off x="5035" y="1357788"/>
          <a:ext cx="1521426" cy="181038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选择专业</a:t>
          </a:r>
          <a:endParaRPr lang="zh-CN" altLang="en-US" sz="3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sp:txBody>
      <dsp:txXfrm>
        <a:off x="79305" y="1432058"/>
        <a:ext cx="1372886" cy="1661845"/>
      </dsp:txXfrm>
    </dsp:sp>
    <dsp:sp modelId="{09C3EACA-8413-4FB0-A26A-B44DB62468E7}">
      <dsp:nvSpPr>
        <dsp:cNvPr id="0" name=""/>
        <dsp:cNvSpPr/>
      </dsp:nvSpPr>
      <dsp:spPr>
        <a:xfrm>
          <a:off x="1679561" y="1357788"/>
          <a:ext cx="1521426" cy="1810385"/>
        </a:xfrm>
        <a:prstGeom prst="roundRect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shade val="51000"/>
                <a:satMod val="130000"/>
              </a:schemeClr>
            </a:gs>
            <a:gs pos="80000">
              <a:schemeClr val="accent5">
                <a:hueOff val="-2483469"/>
                <a:satOff val="9953"/>
                <a:lumOff val="2157"/>
                <a:alphaOff val="0"/>
                <a:shade val="93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选择试卷</a:t>
          </a:r>
          <a:endParaRPr lang="zh-CN" altLang="en-US" sz="3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sp:txBody>
      <dsp:txXfrm>
        <a:off x="1753831" y="1432058"/>
        <a:ext cx="1372886" cy="1661845"/>
      </dsp:txXfrm>
    </dsp:sp>
    <dsp:sp modelId="{1DE0B973-0DA1-4CD5-9F94-7976EE756110}">
      <dsp:nvSpPr>
        <dsp:cNvPr id="0" name=""/>
        <dsp:cNvSpPr/>
      </dsp:nvSpPr>
      <dsp:spPr>
        <a:xfrm>
          <a:off x="3354086" y="1357788"/>
          <a:ext cx="1521426" cy="1810385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进入答题</a:t>
          </a:r>
          <a:endParaRPr lang="zh-CN" altLang="en-US" sz="3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sp:txBody>
      <dsp:txXfrm>
        <a:off x="3428356" y="1432058"/>
        <a:ext cx="1372886" cy="1661845"/>
      </dsp:txXfrm>
    </dsp:sp>
    <dsp:sp modelId="{22402B68-1ABB-45FE-80FA-9941F9E9B37A}">
      <dsp:nvSpPr>
        <dsp:cNvPr id="0" name=""/>
        <dsp:cNvSpPr/>
      </dsp:nvSpPr>
      <dsp:spPr>
        <a:xfrm>
          <a:off x="5028612" y="1357788"/>
          <a:ext cx="1521426" cy="1810385"/>
        </a:xfrm>
        <a:prstGeom prst="roundRect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shade val="51000"/>
                <a:satMod val="130000"/>
              </a:schemeClr>
            </a:gs>
            <a:gs pos="80000">
              <a:schemeClr val="accent5">
                <a:hueOff val="-7450407"/>
                <a:satOff val="29858"/>
                <a:lumOff val="6471"/>
                <a:alphaOff val="0"/>
                <a:shade val="93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提交试卷</a:t>
          </a:r>
          <a:endParaRPr lang="zh-CN" altLang="en-US" sz="3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sp:txBody>
      <dsp:txXfrm>
        <a:off x="5102882" y="1432058"/>
        <a:ext cx="1372886" cy="1661845"/>
      </dsp:txXfrm>
    </dsp:sp>
    <dsp:sp modelId="{D9EACAED-FC32-4F96-955F-972D924CBEAC}">
      <dsp:nvSpPr>
        <dsp:cNvPr id="0" name=""/>
        <dsp:cNvSpPr/>
      </dsp:nvSpPr>
      <dsp:spPr>
        <a:xfrm>
          <a:off x="6703138" y="1357788"/>
          <a:ext cx="1521426" cy="1810385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自动判卷</a:t>
          </a:r>
          <a:endParaRPr lang="zh-CN" altLang="en-US" sz="3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sp:txBody>
      <dsp:txXfrm>
        <a:off x="6777408" y="1432058"/>
        <a:ext cx="1372886" cy="166184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8CC5A-E187-4B40-94D8-86027A301282}">
      <dsp:nvSpPr>
        <dsp:cNvPr id="0" name=""/>
        <dsp:cNvSpPr/>
      </dsp:nvSpPr>
      <dsp:spPr>
        <a:xfrm>
          <a:off x="3986212" y="1804245"/>
          <a:ext cx="2828925" cy="67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735"/>
              </a:lnTo>
              <a:lnTo>
                <a:pt x="2828925" y="458735"/>
              </a:lnTo>
              <a:lnTo>
                <a:pt x="2828925" y="673155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BE0878-5B58-4B13-85A1-7B619A047ED4}">
      <dsp:nvSpPr>
        <dsp:cNvPr id="0" name=""/>
        <dsp:cNvSpPr/>
      </dsp:nvSpPr>
      <dsp:spPr>
        <a:xfrm>
          <a:off x="3940492" y="1804245"/>
          <a:ext cx="91440" cy="673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155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D9F7DA-4EAD-4824-9289-41DA407FB01F}">
      <dsp:nvSpPr>
        <dsp:cNvPr id="0" name=""/>
        <dsp:cNvSpPr/>
      </dsp:nvSpPr>
      <dsp:spPr>
        <a:xfrm>
          <a:off x="1157287" y="1804245"/>
          <a:ext cx="2828925" cy="673155"/>
        </a:xfrm>
        <a:custGeom>
          <a:avLst/>
          <a:gdLst/>
          <a:ahLst/>
          <a:cxnLst/>
          <a:rect l="0" t="0" r="0" b="0"/>
          <a:pathLst>
            <a:path>
              <a:moveTo>
                <a:pt x="2828925" y="0"/>
              </a:moveTo>
              <a:lnTo>
                <a:pt x="2828925" y="458735"/>
              </a:lnTo>
              <a:lnTo>
                <a:pt x="0" y="458735"/>
              </a:lnTo>
              <a:lnTo>
                <a:pt x="0" y="673155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9F8E1E-9F77-4FC2-9127-9985CC21CD49}">
      <dsp:nvSpPr>
        <dsp:cNvPr id="0" name=""/>
        <dsp:cNvSpPr/>
      </dsp:nvSpPr>
      <dsp:spPr>
        <a:xfrm>
          <a:off x="2828924" y="334490"/>
          <a:ext cx="2314575" cy="1469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1B41BA-B933-49D0-8C21-500316EB2C86}">
      <dsp:nvSpPr>
        <dsp:cNvPr id="0" name=""/>
        <dsp:cNvSpPr/>
      </dsp:nvSpPr>
      <dsp:spPr>
        <a:xfrm>
          <a:off x="3086099" y="578806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一级机构</a:t>
          </a:r>
          <a:endParaRPr lang="zh-CN" altLang="en-US" sz="3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sp:txBody>
      <dsp:txXfrm>
        <a:off x="3129147" y="621854"/>
        <a:ext cx="2228479" cy="1383659"/>
      </dsp:txXfrm>
    </dsp:sp>
    <dsp:sp modelId="{761B7FAE-D118-4706-9E8B-A4CD2F23C250}">
      <dsp:nvSpPr>
        <dsp:cNvPr id="0" name=""/>
        <dsp:cNvSpPr/>
      </dsp:nvSpPr>
      <dsp:spPr>
        <a:xfrm>
          <a:off x="0" y="2477401"/>
          <a:ext cx="2314575" cy="1469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4D91DD-D221-4693-8D75-0197CE27CC87}">
      <dsp:nvSpPr>
        <dsp:cNvPr id="0" name=""/>
        <dsp:cNvSpPr/>
      </dsp:nvSpPr>
      <dsp:spPr>
        <a:xfrm>
          <a:off x="257174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二级机构</a:t>
          </a:r>
          <a:endParaRPr lang="zh-CN" altLang="en-US" sz="3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sp:txBody>
      <dsp:txXfrm>
        <a:off x="300222" y="2764765"/>
        <a:ext cx="2228479" cy="1383659"/>
      </dsp:txXfrm>
    </dsp:sp>
    <dsp:sp modelId="{AF6E407D-1E34-4151-A445-613D1F97EC6E}">
      <dsp:nvSpPr>
        <dsp:cNvPr id="0" name=""/>
        <dsp:cNvSpPr/>
      </dsp:nvSpPr>
      <dsp:spPr>
        <a:xfrm>
          <a:off x="2828924" y="2477401"/>
          <a:ext cx="2314575" cy="1469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7F7D26-CCC9-418D-925F-C7BDDB53ED00}">
      <dsp:nvSpPr>
        <dsp:cNvPr id="0" name=""/>
        <dsp:cNvSpPr/>
      </dsp:nvSpPr>
      <dsp:spPr>
        <a:xfrm>
          <a:off x="3086099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二级机构</a:t>
          </a:r>
          <a:endParaRPr lang="zh-CN" altLang="en-US" sz="3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sp:txBody>
      <dsp:txXfrm>
        <a:off x="3129147" y="2764765"/>
        <a:ext cx="2228479" cy="1383659"/>
      </dsp:txXfrm>
    </dsp:sp>
    <dsp:sp modelId="{7D2562E2-7FF5-4F02-8BB9-EB31CF75AC82}">
      <dsp:nvSpPr>
        <dsp:cNvPr id="0" name=""/>
        <dsp:cNvSpPr/>
      </dsp:nvSpPr>
      <dsp:spPr>
        <a:xfrm>
          <a:off x="5657850" y="2477401"/>
          <a:ext cx="2314575" cy="1469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D5650A-C99E-4181-9BA5-C4EA7270A98B}">
      <dsp:nvSpPr>
        <dsp:cNvPr id="0" name=""/>
        <dsp:cNvSpPr/>
      </dsp:nvSpPr>
      <dsp:spPr>
        <a:xfrm>
          <a:off x="5915024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……</a:t>
          </a:r>
          <a:endParaRPr lang="zh-CN" altLang="en-US" sz="3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sp:txBody>
      <dsp:txXfrm>
        <a:off x="5958072" y="2764765"/>
        <a:ext cx="2228479" cy="138365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574F4-2317-402B-9DD1-7281411BE34E}">
      <dsp:nvSpPr>
        <dsp:cNvPr id="0" name=""/>
        <dsp:cNvSpPr/>
      </dsp:nvSpPr>
      <dsp:spPr>
        <a:xfrm rot="21300000">
          <a:off x="25254" y="1794666"/>
          <a:ext cx="8179091" cy="936629"/>
        </a:xfrm>
        <a:prstGeom prst="mathMinus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108DBE2-CD97-4284-96A3-2AE670F26C66}">
      <dsp:nvSpPr>
        <dsp:cNvPr id="0" name=""/>
        <dsp:cNvSpPr/>
      </dsp:nvSpPr>
      <dsp:spPr>
        <a:xfrm>
          <a:off x="987552" y="226298"/>
          <a:ext cx="2468880" cy="1810385"/>
        </a:xfrm>
        <a:prstGeom prst="downArrow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1C87A4-4A28-44C8-B0E4-8AF6A585A924}">
      <dsp:nvSpPr>
        <dsp:cNvPr id="0" name=""/>
        <dsp:cNvSpPr/>
      </dsp:nvSpPr>
      <dsp:spPr>
        <a:xfrm>
          <a:off x="4361687" y="0"/>
          <a:ext cx="2633472" cy="1900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免费升级</a:t>
          </a:r>
          <a:endParaRPr lang="zh-CN" altLang="en-US" sz="4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sp:txBody>
      <dsp:txXfrm>
        <a:off x="4361687" y="0"/>
        <a:ext cx="2633472" cy="1900904"/>
      </dsp:txXfrm>
    </dsp:sp>
    <dsp:sp modelId="{B2269625-1998-46B3-AECA-4FD6AEC35958}">
      <dsp:nvSpPr>
        <dsp:cNvPr id="0" name=""/>
        <dsp:cNvSpPr/>
      </dsp:nvSpPr>
      <dsp:spPr>
        <a:xfrm>
          <a:off x="4773168" y="2489279"/>
          <a:ext cx="2468880" cy="1810385"/>
        </a:xfrm>
        <a:prstGeom prst="upArrow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13ECDD-2455-4881-8313-57A2F9E02BBF}">
      <dsp:nvSpPr>
        <dsp:cNvPr id="0" name=""/>
        <dsp:cNvSpPr/>
      </dsp:nvSpPr>
      <dsp:spPr>
        <a:xfrm>
          <a:off x="1234440" y="2625058"/>
          <a:ext cx="2633472" cy="1900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定制开发</a:t>
          </a:r>
          <a:endParaRPr lang="zh-CN" altLang="en-US" sz="4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sp:txBody>
      <dsp:txXfrm>
        <a:off x="1234440" y="2625058"/>
        <a:ext cx="2633472" cy="190090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91D69-A64F-494A-9887-A338E4F87E22}">
      <dsp:nvSpPr>
        <dsp:cNvPr id="0" name=""/>
        <dsp:cNvSpPr/>
      </dsp:nvSpPr>
      <dsp:spPr>
        <a:xfrm rot="5400000">
          <a:off x="4074464" y="114544"/>
          <a:ext cx="1729587" cy="150474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先进性</a:t>
          </a:r>
          <a:endParaRPr lang="zh-CN" altLang="en-US" sz="2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sp:txBody>
      <dsp:txXfrm rot="-5400000">
        <a:off x="4421376" y="271648"/>
        <a:ext cx="1035763" cy="1190533"/>
      </dsp:txXfrm>
    </dsp:sp>
    <dsp:sp modelId="{74D233EB-DC07-4C85-87CF-2589347DC308}">
      <dsp:nvSpPr>
        <dsp:cNvPr id="0" name=""/>
        <dsp:cNvSpPr/>
      </dsp:nvSpPr>
      <dsp:spPr>
        <a:xfrm>
          <a:off x="5737290" y="348038"/>
          <a:ext cx="1930220" cy="1037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 dirty="0"/>
        </a:p>
      </dsp:txBody>
      <dsp:txXfrm>
        <a:off x="5737290" y="348038"/>
        <a:ext cx="1930220" cy="1037752"/>
      </dsp:txXfrm>
    </dsp:sp>
    <dsp:sp modelId="{59AB39D9-1344-4686-8D40-B4680665FF88}">
      <dsp:nvSpPr>
        <dsp:cNvPr id="0" name=""/>
        <dsp:cNvSpPr/>
      </dsp:nvSpPr>
      <dsp:spPr>
        <a:xfrm rot="5400000">
          <a:off x="2449343" y="114544"/>
          <a:ext cx="1729587" cy="150474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1986775"/>
                <a:satOff val="7962"/>
                <a:lumOff val="1726"/>
                <a:alphaOff val="0"/>
                <a:shade val="51000"/>
                <a:satMod val="130000"/>
              </a:schemeClr>
            </a:gs>
            <a:gs pos="80000">
              <a:schemeClr val="accent5">
                <a:hueOff val="-1986775"/>
                <a:satOff val="7962"/>
                <a:lumOff val="1726"/>
                <a:alphaOff val="0"/>
                <a:shade val="93000"/>
                <a:satMod val="130000"/>
              </a:schemeClr>
            </a:gs>
            <a:gs pos="100000">
              <a:schemeClr val="accent5">
                <a:hueOff val="-1986775"/>
                <a:satOff val="7962"/>
                <a:lumOff val="172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规范性</a:t>
          </a:r>
          <a:endParaRPr lang="zh-CN" altLang="en-US" sz="2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sp:txBody>
      <dsp:txXfrm rot="-5400000">
        <a:off x="2796255" y="271648"/>
        <a:ext cx="1035763" cy="1190533"/>
      </dsp:txXfrm>
    </dsp:sp>
    <dsp:sp modelId="{44D12255-6429-4C3C-BEE2-3FCD23E005EE}">
      <dsp:nvSpPr>
        <dsp:cNvPr id="0" name=""/>
        <dsp:cNvSpPr/>
      </dsp:nvSpPr>
      <dsp:spPr>
        <a:xfrm rot="5400000">
          <a:off x="3258790" y="1582618"/>
          <a:ext cx="1729587" cy="150474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3973551"/>
                <a:satOff val="15924"/>
                <a:lumOff val="3451"/>
                <a:alphaOff val="0"/>
                <a:shade val="51000"/>
                <a:satMod val="130000"/>
              </a:schemeClr>
            </a:gs>
            <a:gs pos="80000">
              <a:schemeClr val="accent5">
                <a:hueOff val="-3973551"/>
                <a:satOff val="15924"/>
                <a:lumOff val="3451"/>
                <a:alphaOff val="0"/>
                <a:shade val="93000"/>
                <a:satMod val="130000"/>
              </a:schemeClr>
            </a:gs>
            <a:gs pos="100000">
              <a:schemeClr val="accent5">
                <a:hueOff val="-3973551"/>
                <a:satOff val="15924"/>
                <a:lumOff val="345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易用性</a:t>
          </a:r>
          <a:endParaRPr lang="zh-CN" altLang="en-US" sz="2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sp:txBody>
      <dsp:txXfrm rot="-5400000">
        <a:off x="3605702" y="1739722"/>
        <a:ext cx="1035763" cy="1190533"/>
      </dsp:txXfrm>
    </dsp:sp>
    <dsp:sp modelId="{577FE79A-9390-44B9-8871-D471BED66517}">
      <dsp:nvSpPr>
        <dsp:cNvPr id="0" name=""/>
        <dsp:cNvSpPr/>
      </dsp:nvSpPr>
      <dsp:spPr>
        <a:xfrm>
          <a:off x="1440993" y="1816113"/>
          <a:ext cx="1867954" cy="1037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 dirty="0"/>
        </a:p>
      </dsp:txBody>
      <dsp:txXfrm>
        <a:off x="1440993" y="1816113"/>
        <a:ext cx="1867954" cy="1037752"/>
      </dsp:txXfrm>
    </dsp:sp>
    <dsp:sp modelId="{FF8C4EA1-5CD0-4F66-9DD9-9C14F2F81CC8}">
      <dsp:nvSpPr>
        <dsp:cNvPr id="0" name=""/>
        <dsp:cNvSpPr/>
      </dsp:nvSpPr>
      <dsp:spPr>
        <a:xfrm rot="5400000">
          <a:off x="4883911" y="1582618"/>
          <a:ext cx="1729587" cy="150474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5960326"/>
                <a:satOff val="23887"/>
                <a:lumOff val="5177"/>
                <a:alphaOff val="0"/>
                <a:shade val="51000"/>
                <a:satMod val="130000"/>
              </a:schemeClr>
            </a:gs>
            <a:gs pos="80000">
              <a:schemeClr val="accent5">
                <a:hueOff val="-5960326"/>
                <a:satOff val="23887"/>
                <a:lumOff val="5177"/>
                <a:alphaOff val="0"/>
                <a:shade val="93000"/>
                <a:satMod val="130000"/>
              </a:schemeClr>
            </a:gs>
            <a:gs pos="100000">
              <a:schemeClr val="accent5">
                <a:hueOff val="-5960326"/>
                <a:satOff val="23887"/>
                <a:lumOff val="517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安全性</a:t>
          </a:r>
          <a:endParaRPr lang="zh-CN" altLang="en-US" sz="2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sp:txBody>
      <dsp:txXfrm rot="-5400000">
        <a:off x="5230823" y="1739722"/>
        <a:ext cx="1035763" cy="1190533"/>
      </dsp:txXfrm>
    </dsp:sp>
    <dsp:sp modelId="{DBD93E03-E576-4B08-8AC0-F0E9E390CA79}">
      <dsp:nvSpPr>
        <dsp:cNvPr id="0" name=""/>
        <dsp:cNvSpPr/>
      </dsp:nvSpPr>
      <dsp:spPr>
        <a:xfrm rot="5400000">
          <a:off x="4074464" y="3050692"/>
          <a:ext cx="1729587" cy="150474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7947101"/>
                <a:satOff val="31849"/>
                <a:lumOff val="6902"/>
                <a:alphaOff val="0"/>
                <a:shade val="51000"/>
                <a:satMod val="130000"/>
              </a:schemeClr>
            </a:gs>
            <a:gs pos="80000">
              <a:schemeClr val="accent5">
                <a:hueOff val="-7947101"/>
                <a:satOff val="31849"/>
                <a:lumOff val="6902"/>
                <a:alphaOff val="0"/>
                <a:shade val="93000"/>
                <a:satMod val="130000"/>
              </a:schemeClr>
            </a:gs>
            <a:gs pos="100000">
              <a:schemeClr val="accent5">
                <a:hueOff val="-7947101"/>
                <a:satOff val="31849"/>
                <a:lumOff val="69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稳定性</a:t>
          </a:r>
          <a:endParaRPr lang="zh-CN" altLang="en-US" sz="2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sp:txBody>
      <dsp:txXfrm rot="-5400000">
        <a:off x="4421376" y="3207796"/>
        <a:ext cx="1035763" cy="1190533"/>
      </dsp:txXfrm>
    </dsp:sp>
    <dsp:sp modelId="{EF18C4DA-7402-4BAE-BEEC-8177E9BB62DA}">
      <dsp:nvSpPr>
        <dsp:cNvPr id="0" name=""/>
        <dsp:cNvSpPr/>
      </dsp:nvSpPr>
      <dsp:spPr>
        <a:xfrm>
          <a:off x="5737290" y="3284187"/>
          <a:ext cx="1930220" cy="1037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 dirty="0"/>
        </a:p>
      </dsp:txBody>
      <dsp:txXfrm>
        <a:off x="5737290" y="3284187"/>
        <a:ext cx="1930220" cy="1037752"/>
      </dsp:txXfrm>
    </dsp:sp>
    <dsp:sp modelId="{8D4FFDAB-B913-4D42-9F87-59759674CB9B}">
      <dsp:nvSpPr>
        <dsp:cNvPr id="0" name=""/>
        <dsp:cNvSpPr/>
      </dsp:nvSpPr>
      <dsp:spPr>
        <a:xfrm rot="5400000">
          <a:off x="2449343" y="3050692"/>
          <a:ext cx="1729587" cy="150474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兼容性</a:t>
          </a:r>
          <a:endParaRPr lang="zh-CN" altLang="en-US" sz="2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sp:txBody>
      <dsp:txXfrm rot="-5400000">
        <a:off x="2796255" y="3207796"/>
        <a:ext cx="1035763" cy="11905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D0B8B-3D75-4065-A40B-8F35BA0D796D}">
      <dsp:nvSpPr>
        <dsp:cNvPr id="0" name=""/>
        <dsp:cNvSpPr/>
      </dsp:nvSpPr>
      <dsp:spPr>
        <a:xfrm>
          <a:off x="360042" y="0"/>
          <a:ext cx="2517545" cy="3211155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E3E7A-97E2-4A00-807D-233E81353FF1}">
      <dsp:nvSpPr>
        <dsp:cNvPr id="0" name=""/>
        <dsp:cNvSpPr/>
      </dsp:nvSpPr>
      <dsp:spPr>
        <a:xfrm>
          <a:off x="434083" y="1284461"/>
          <a:ext cx="1938510" cy="192669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600" kern="1200" dirty="0"/>
        </a:p>
      </dsp:txBody>
      <dsp:txXfrm>
        <a:off x="434083" y="1284461"/>
        <a:ext cx="1938510" cy="19266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2EAF6-CA5E-42B4-8647-747C424A5367}">
      <dsp:nvSpPr>
        <dsp:cNvPr id="0" name=""/>
        <dsp:cNvSpPr/>
      </dsp:nvSpPr>
      <dsp:spPr>
        <a:xfrm>
          <a:off x="826405" y="1577899"/>
          <a:ext cx="2740329" cy="13701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考试数据时时保存</a:t>
          </a:r>
          <a:endParaRPr lang="zh-CN" altLang="en-US" sz="3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sp:txBody>
      <dsp:txXfrm>
        <a:off x="866536" y="1618030"/>
        <a:ext cx="2660067" cy="1289902"/>
      </dsp:txXfrm>
    </dsp:sp>
    <dsp:sp modelId="{D0E8D94C-AE4C-47D3-BF37-47F6C3869277}">
      <dsp:nvSpPr>
        <dsp:cNvPr id="0" name=""/>
        <dsp:cNvSpPr/>
      </dsp:nvSpPr>
      <dsp:spPr>
        <a:xfrm rot="18289469">
          <a:off x="3155073" y="1447890"/>
          <a:ext cx="191945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919453" y="27246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4066813" y="1427150"/>
        <a:ext cx="95972" cy="95972"/>
      </dsp:txXfrm>
    </dsp:sp>
    <dsp:sp modelId="{99A62B2F-2EA9-46A7-B0B4-880BA40B7508}">
      <dsp:nvSpPr>
        <dsp:cNvPr id="0" name=""/>
        <dsp:cNvSpPr/>
      </dsp:nvSpPr>
      <dsp:spPr>
        <a:xfrm>
          <a:off x="4662865" y="2209"/>
          <a:ext cx="2740329" cy="13701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死机</a:t>
          </a:r>
          <a:endParaRPr lang="zh-CN" altLang="en-US" sz="3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sp:txBody>
      <dsp:txXfrm>
        <a:off x="4702996" y="42340"/>
        <a:ext cx="2660067" cy="1289902"/>
      </dsp:txXfrm>
    </dsp:sp>
    <dsp:sp modelId="{DF9182FE-1959-482C-A51C-81CDD017224D}">
      <dsp:nvSpPr>
        <dsp:cNvPr id="0" name=""/>
        <dsp:cNvSpPr/>
      </dsp:nvSpPr>
      <dsp:spPr>
        <a:xfrm>
          <a:off x="3566734" y="2235735"/>
          <a:ext cx="109613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96131" y="27246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87396" y="2235578"/>
        <a:ext cx="54806" cy="54806"/>
      </dsp:txXfrm>
    </dsp:sp>
    <dsp:sp modelId="{586F660A-F2A4-4453-A5B0-FE85474741F7}">
      <dsp:nvSpPr>
        <dsp:cNvPr id="0" name=""/>
        <dsp:cNvSpPr/>
      </dsp:nvSpPr>
      <dsp:spPr>
        <a:xfrm>
          <a:off x="4662865" y="1577899"/>
          <a:ext cx="2740329" cy="13701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断电</a:t>
          </a:r>
          <a:endParaRPr lang="zh-CN" altLang="en-US" sz="3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sp:txBody>
      <dsp:txXfrm>
        <a:off x="4702996" y="1618030"/>
        <a:ext cx="2660067" cy="1289902"/>
      </dsp:txXfrm>
    </dsp:sp>
    <dsp:sp modelId="{028A2471-D210-42FD-886B-E54811CC8B40}">
      <dsp:nvSpPr>
        <dsp:cNvPr id="0" name=""/>
        <dsp:cNvSpPr/>
      </dsp:nvSpPr>
      <dsp:spPr>
        <a:xfrm rot="3310531">
          <a:off x="3155073" y="3023580"/>
          <a:ext cx="191945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919453" y="27246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4066813" y="3002839"/>
        <a:ext cx="95972" cy="95972"/>
      </dsp:txXfrm>
    </dsp:sp>
    <dsp:sp modelId="{399A0DCD-82FA-498E-929C-5BC94C54425C}">
      <dsp:nvSpPr>
        <dsp:cNvPr id="0" name=""/>
        <dsp:cNvSpPr/>
      </dsp:nvSpPr>
      <dsp:spPr>
        <a:xfrm>
          <a:off x="4662865" y="3153588"/>
          <a:ext cx="2740329" cy="13701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异常退出</a:t>
          </a:r>
          <a:endParaRPr lang="zh-CN" altLang="en-US" sz="3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sp:txBody>
      <dsp:txXfrm>
        <a:off x="4702996" y="3193719"/>
        <a:ext cx="2660067" cy="12899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E7FE17-358D-406F-8061-38F4E9519BB3}">
      <dsp:nvSpPr>
        <dsp:cNvPr id="0" name=""/>
        <dsp:cNvSpPr/>
      </dsp:nvSpPr>
      <dsp:spPr>
        <a:xfrm>
          <a:off x="4008169" y="1882656"/>
          <a:ext cx="2861147" cy="637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325"/>
              </a:lnTo>
              <a:lnTo>
                <a:pt x="2861147" y="380325"/>
              </a:lnTo>
              <a:lnTo>
                <a:pt x="2861147" y="637964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3141F-E0B5-4D4B-BA4E-34940EEAD269}">
      <dsp:nvSpPr>
        <dsp:cNvPr id="0" name=""/>
        <dsp:cNvSpPr/>
      </dsp:nvSpPr>
      <dsp:spPr>
        <a:xfrm>
          <a:off x="3962449" y="1882656"/>
          <a:ext cx="91440" cy="6379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7964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8F946-1C99-410A-AEB8-9A14EB0A7526}">
      <dsp:nvSpPr>
        <dsp:cNvPr id="0" name=""/>
        <dsp:cNvSpPr/>
      </dsp:nvSpPr>
      <dsp:spPr>
        <a:xfrm>
          <a:off x="1147021" y="1882656"/>
          <a:ext cx="2861147" cy="637964"/>
        </a:xfrm>
        <a:custGeom>
          <a:avLst/>
          <a:gdLst/>
          <a:ahLst/>
          <a:cxnLst/>
          <a:rect l="0" t="0" r="0" b="0"/>
          <a:pathLst>
            <a:path>
              <a:moveTo>
                <a:pt x="2861147" y="0"/>
              </a:moveTo>
              <a:lnTo>
                <a:pt x="2861147" y="380325"/>
              </a:lnTo>
              <a:lnTo>
                <a:pt x="0" y="380325"/>
              </a:lnTo>
              <a:lnTo>
                <a:pt x="0" y="637964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8C3C3A-4A1A-4A63-A524-764D84332B5A}">
      <dsp:nvSpPr>
        <dsp:cNvPr id="0" name=""/>
        <dsp:cNvSpPr/>
      </dsp:nvSpPr>
      <dsp:spPr>
        <a:xfrm>
          <a:off x="2941865" y="778486"/>
          <a:ext cx="2132607" cy="11041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55811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超级管理员</a:t>
          </a:r>
          <a:endParaRPr lang="en-US" altLang="zh-CN" sz="14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（子系统审核管理）</a:t>
          </a:r>
          <a:endParaRPr lang="zh-CN" alt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sp:txBody>
      <dsp:txXfrm>
        <a:off x="2941865" y="778486"/>
        <a:ext cx="2132607" cy="1104169"/>
      </dsp:txXfrm>
    </dsp:sp>
    <dsp:sp modelId="{E2408814-4E77-4454-AD13-C7E0044EBDF8}">
      <dsp:nvSpPr>
        <dsp:cNvPr id="0" name=""/>
        <dsp:cNvSpPr/>
      </dsp:nvSpPr>
      <dsp:spPr>
        <a:xfrm>
          <a:off x="3368387" y="1637285"/>
          <a:ext cx="1919347" cy="3680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48260" bIns="12065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3368387" y="1637285"/>
        <a:ext cx="1919347" cy="368056"/>
      </dsp:txXfrm>
    </dsp:sp>
    <dsp:sp modelId="{922FB3C2-A9FC-4F25-9282-F6C02E2D0046}">
      <dsp:nvSpPr>
        <dsp:cNvPr id="0" name=""/>
        <dsp:cNvSpPr/>
      </dsp:nvSpPr>
      <dsp:spPr>
        <a:xfrm>
          <a:off x="80717" y="2520621"/>
          <a:ext cx="2132607" cy="11041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55811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学生</a:t>
          </a:r>
          <a:endParaRPr lang="en-US" altLang="zh-CN" sz="14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（学</a:t>
          </a:r>
          <a:r>
            <a:rPr lang="en-US" altLang="zh-CN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+</a:t>
          </a:r>
          <a:r>
            <a:rPr lang="zh-CN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练</a:t>
          </a:r>
          <a:r>
            <a:rPr lang="en-US" altLang="zh-CN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+</a:t>
          </a:r>
          <a:r>
            <a:rPr lang="zh-CN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模拟测试</a:t>
          </a:r>
          <a:r>
            <a:rPr lang="en-US" altLang="zh-CN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+</a:t>
          </a:r>
          <a:r>
            <a:rPr lang="zh-CN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在线考试）</a:t>
          </a:r>
          <a:endParaRPr lang="zh-CN" alt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sp:txBody>
      <dsp:txXfrm>
        <a:off x="80717" y="2520621"/>
        <a:ext cx="2132607" cy="1104169"/>
      </dsp:txXfrm>
    </dsp:sp>
    <dsp:sp modelId="{2DD8684A-1ADE-489F-B496-4D24D980DA65}">
      <dsp:nvSpPr>
        <dsp:cNvPr id="0" name=""/>
        <dsp:cNvSpPr/>
      </dsp:nvSpPr>
      <dsp:spPr>
        <a:xfrm>
          <a:off x="507239" y="3379419"/>
          <a:ext cx="1919347" cy="3680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60960" bIns="1524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507239" y="3379419"/>
        <a:ext cx="1919347" cy="368056"/>
      </dsp:txXfrm>
    </dsp:sp>
    <dsp:sp modelId="{5B38E602-7447-4CD7-A659-7A25F8343B4E}">
      <dsp:nvSpPr>
        <dsp:cNvPr id="0" name=""/>
        <dsp:cNvSpPr/>
      </dsp:nvSpPr>
      <dsp:spPr>
        <a:xfrm>
          <a:off x="2941865" y="2520621"/>
          <a:ext cx="2132607" cy="1104169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55811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教师</a:t>
          </a:r>
          <a:endParaRPr lang="en-US" altLang="zh-CN" sz="14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（添加试题</a:t>
          </a:r>
          <a:r>
            <a:rPr lang="en-US" altLang="zh-CN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+</a:t>
          </a:r>
          <a:r>
            <a:rPr lang="zh-CN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发布考试）</a:t>
          </a:r>
          <a:endParaRPr lang="zh-CN" alt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sp:txBody>
      <dsp:txXfrm>
        <a:off x="2941865" y="2520621"/>
        <a:ext cx="2132607" cy="1104169"/>
      </dsp:txXfrm>
    </dsp:sp>
    <dsp:sp modelId="{F05CA038-82D6-4E39-AFFF-04592582641D}">
      <dsp:nvSpPr>
        <dsp:cNvPr id="0" name=""/>
        <dsp:cNvSpPr/>
      </dsp:nvSpPr>
      <dsp:spPr>
        <a:xfrm>
          <a:off x="3368387" y="3379419"/>
          <a:ext cx="1919347" cy="3680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60960" bIns="1524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3368387" y="3379419"/>
        <a:ext cx="1919347" cy="368056"/>
      </dsp:txXfrm>
    </dsp:sp>
    <dsp:sp modelId="{FCF356CE-5C0E-4C4F-B19D-82E43551330E}">
      <dsp:nvSpPr>
        <dsp:cNvPr id="0" name=""/>
        <dsp:cNvSpPr/>
      </dsp:nvSpPr>
      <dsp:spPr>
        <a:xfrm>
          <a:off x="5803013" y="2520621"/>
          <a:ext cx="2132607" cy="1104169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55811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管理员</a:t>
          </a:r>
          <a:endParaRPr lang="en-US" altLang="zh-CN" sz="14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（子系统任务分配）</a:t>
          </a:r>
          <a:endParaRPr lang="zh-CN" alt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sp:txBody>
      <dsp:txXfrm>
        <a:off x="5803013" y="2520621"/>
        <a:ext cx="2132607" cy="1104169"/>
      </dsp:txXfrm>
    </dsp:sp>
    <dsp:sp modelId="{EA902B2E-47C5-4BF3-8E15-7D6ACC26F026}">
      <dsp:nvSpPr>
        <dsp:cNvPr id="0" name=""/>
        <dsp:cNvSpPr/>
      </dsp:nvSpPr>
      <dsp:spPr>
        <a:xfrm>
          <a:off x="6229535" y="3379419"/>
          <a:ext cx="1919347" cy="3680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60960" bIns="1524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6229535" y="3379419"/>
        <a:ext cx="1919347" cy="3680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A92C1-0752-4C47-A4A1-0CD9B8110404}">
      <dsp:nvSpPr>
        <dsp:cNvPr id="0" name=""/>
        <dsp:cNvSpPr/>
      </dsp:nvSpPr>
      <dsp:spPr>
        <a:xfrm>
          <a:off x="-5116992" y="-783865"/>
          <a:ext cx="6093694" cy="6093694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6DAA2B-7B15-4D37-84DC-4300A35DF990}">
      <dsp:nvSpPr>
        <dsp:cNvPr id="0" name=""/>
        <dsp:cNvSpPr/>
      </dsp:nvSpPr>
      <dsp:spPr>
        <a:xfrm>
          <a:off x="427226" y="282782"/>
          <a:ext cx="7739890" cy="56592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9204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课程学习</a:t>
          </a:r>
          <a:endParaRPr lang="zh-CN" altLang="en-US" sz="2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sp:txBody>
      <dsp:txXfrm>
        <a:off x="427226" y="282782"/>
        <a:ext cx="7739890" cy="565926"/>
      </dsp:txXfrm>
    </dsp:sp>
    <dsp:sp modelId="{0F8AE73E-5839-4DE0-9D1C-18AAF89EBCBC}">
      <dsp:nvSpPr>
        <dsp:cNvPr id="0" name=""/>
        <dsp:cNvSpPr/>
      </dsp:nvSpPr>
      <dsp:spPr>
        <a:xfrm>
          <a:off x="73522" y="212041"/>
          <a:ext cx="707408" cy="707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EDEB7-31B7-4F20-9434-AF2DE7021C55}">
      <dsp:nvSpPr>
        <dsp:cNvPr id="0" name=""/>
        <dsp:cNvSpPr/>
      </dsp:nvSpPr>
      <dsp:spPr>
        <a:xfrm>
          <a:off x="832752" y="1131400"/>
          <a:ext cx="7334364" cy="565926"/>
        </a:xfrm>
        <a:prstGeom prst="rect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shade val="51000"/>
                <a:satMod val="130000"/>
              </a:schemeClr>
            </a:gs>
            <a:gs pos="80000">
              <a:schemeClr val="accent5">
                <a:hueOff val="-2483469"/>
                <a:satOff val="9953"/>
                <a:lumOff val="2157"/>
                <a:alphaOff val="0"/>
                <a:shade val="93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9204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题库系统</a:t>
          </a:r>
          <a:endParaRPr lang="zh-CN" altLang="en-US" sz="2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sp:txBody>
      <dsp:txXfrm>
        <a:off x="832752" y="1131400"/>
        <a:ext cx="7334364" cy="565926"/>
      </dsp:txXfrm>
    </dsp:sp>
    <dsp:sp modelId="{075C209E-44AB-4236-B892-51E41C91C9F8}">
      <dsp:nvSpPr>
        <dsp:cNvPr id="0" name=""/>
        <dsp:cNvSpPr/>
      </dsp:nvSpPr>
      <dsp:spPr>
        <a:xfrm>
          <a:off x="479048" y="1060659"/>
          <a:ext cx="707408" cy="707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01070-150B-481C-BD4A-9CD6D41698CA}">
      <dsp:nvSpPr>
        <dsp:cNvPr id="0" name=""/>
        <dsp:cNvSpPr/>
      </dsp:nvSpPr>
      <dsp:spPr>
        <a:xfrm>
          <a:off x="957216" y="1980018"/>
          <a:ext cx="7209900" cy="565926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9204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考试系统</a:t>
          </a:r>
          <a:endParaRPr lang="zh-CN" altLang="en-US" sz="2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sp:txBody>
      <dsp:txXfrm>
        <a:off x="957216" y="1980018"/>
        <a:ext cx="7209900" cy="565926"/>
      </dsp:txXfrm>
    </dsp:sp>
    <dsp:sp modelId="{CAF6EFD4-6939-45B5-9218-A10D96D8BE84}">
      <dsp:nvSpPr>
        <dsp:cNvPr id="0" name=""/>
        <dsp:cNvSpPr/>
      </dsp:nvSpPr>
      <dsp:spPr>
        <a:xfrm>
          <a:off x="603512" y="1909277"/>
          <a:ext cx="707408" cy="707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19901-1275-4D05-8D2C-285EE58182A6}">
      <dsp:nvSpPr>
        <dsp:cNvPr id="0" name=""/>
        <dsp:cNvSpPr/>
      </dsp:nvSpPr>
      <dsp:spPr>
        <a:xfrm>
          <a:off x="832752" y="2828636"/>
          <a:ext cx="7334364" cy="565926"/>
        </a:xfrm>
        <a:prstGeom prst="rect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shade val="51000"/>
                <a:satMod val="130000"/>
              </a:schemeClr>
            </a:gs>
            <a:gs pos="80000">
              <a:schemeClr val="accent5">
                <a:hueOff val="-7450407"/>
                <a:satOff val="29858"/>
                <a:lumOff val="6471"/>
                <a:alphaOff val="0"/>
                <a:shade val="93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9204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教务管理系统</a:t>
          </a:r>
          <a:endParaRPr lang="zh-CN" altLang="en-US" sz="2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sp:txBody>
      <dsp:txXfrm>
        <a:off x="832752" y="2828636"/>
        <a:ext cx="7334364" cy="565926"/>
      </dsp:txXfrm>
    </dsp:sp>
    <dsp:sp modelId="{86BFAD48-1F27-4545-93F4-AB9DEE6D6A6D}">
      <dsp:nvSpPr>
        <dsp:cNvPr id="0" name=""/>
        <dsp:cNvSpPr/>
      </dsp:nvSpPr>
      <dsp:spPr>
        <a:xfrm>
          <a:off x="479048" y="2757895"/>
          <a:ext cx="707408" cy="707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F2988-B7C5-46D3-B9B9-211468F4A923}">
      <dsp:nvSpPr>
        <dsp:cNvPr id="0" name=""/>
        <dsp:cNvSpPr/>
      </dsp:nvSpPr>
      <dsp:spPr>
        <a:xfrm>
          <a:off x="427226" y="3677254"/>
          <a:ext cx="7739890" cy="565926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9204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其他功能</a:t>
          </a:r>
          <a:endParaRPr lang="zh-CN" altLang="en-US" sz="2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sp:txBody>
      <dsp:txXfrm>
        <a:off x="427226" y="3677254"/>
        <a:ext cx="7739890" cy="565926"/>
      </dsp:txXfrm>
    </dsp:sp>
    <dsp:sp modelId="{4342BCEF-757D-4F61-9227-8F190C2177B8}">
      <dsp:nvSpPr>
        <dsp:cNvPr id="0" name=""/>
        <dsp:cNvSpPr/>
      </dsp:nvSpPr>
      <dsp:spPr>
        <a:xfrm>
          <a:off x="73522" y="3606513"/>
          <a:ext cx="707408" cy="707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7111E-70B1-4A07-8E6C-1816A638147F}">
      <dsp:nvSpPr>
        <dsp:cNvPr id="0" name=""/>
        <dsp:cNvSpPr/>
      </dsp:nvSpPr>
      <dsp:spPr>
        <a:xfrm>
          <a:off x="2650" y="187366"/>
          <a:ext cx="3916254" cy="2698299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54F4E7-C3A5-49D0-9717-552349FF9222}">
      <dsp:nvSpPr>
        <dsp:cNvPr id="0" name=""/>
        <dsp:cNvSpPr/>
      </dsp:nvSpPr>
      <dsp:spPr>
        <a:xfrm>
          <a:off x="2650" y="2885666"/>
          <a:ext cx="3916254" cy="1452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376936" rIns="376936" bIns="0" numCol="1" spcCol="1270" anchor="t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>
              <a:latin typeface="微软雅黑" pitchFamily="34" charset="-122"/>
              <a:ea typeface="微软雅黑" pitchFamily="34" charset="-122"/>
            </a:rPr>
            <a:t>图文课程</a:t>
          </a:r>
          <a:endParaRPr lang="zh-CN" altLang="en-US" sz="5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650" y="2885666"/>
        <a:ext cx="3916254" cy="1452930"/>
      </dsp:txXfrm>
    </dsp:sp>
    <dsp:sp modelId="{62A59208-CCBE-489C-9BDD-C3C82173C589}">
      <dsp:nvSpPr>
        <dsp:cNvPr id="0" name=""/>
        <dsp:cNvSpPr/>
      </dsp:nvSpPr>
      <dsp:spPr>
        <a:xfrm>
          <a:off x="4310695" y="187366"/>
          <a:ext cx="3916254" cy="2698299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088F2D-CA74-4476-B6CA-497FA2BDBEB5}">
      <dsp:nvSpPr>
        <dsp:cNvPr id="0" name=""/>
        <dsp:cNvSpPr/>
      </dsp:nvSpPr>
      <dsp:spPr>
        <a:xfrm>
          <a:off x="4310695" y="2885666"/>
          <a:ext cx="3916254" cy="1452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376936" rIns="376936" bIns="0" numCol="1" spcCol="1270" anchor="t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>
              <a:latin typeface="微软雅黑" pitchFamily="34" charset="-122"/>
              <a:ea typeface="微软雅黑" pitchFamily="34" charset="-122"/>
            </a:rPr>
            <a:t>视频课程</a:t>
          </a:r>
          <a:r>
            <a:rPr lang="en-US" altLang="zh-CN" sz="5300" kern="1200" dirty="0" smtClean="0">
              <a:latin typeface="微软雅黑" pitchFamily="34" charset="-122"/>
              <a:ea typeface="微软雅黑" pitchFamily="34" charset="-122"/>
            </a:rPr>
            <a:t> </a:t>
          </a:r>
          <a:endParaRPr lang="zh-CN" altLang="en-US" sz="5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310695" y="2885666"/>
        <a:ext cx="3916254" cy="14529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F9E4C-854A-4E34-B687-476A02D09477}">
      <dsp:nvSpPr>
        <dsp:cNvPr id="0" name=""/>
        <dsp:cNvSpPr/>
      </dsp:nvSpPr>
      <dsp:spPr>
        <a:xfrm rot="16200000">
          <a:off x="1730477" y="1374127"/>
          <a:ext cx="2909741" cy="17781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2880" tIns="304800" rIns="274320" bIns="304800" numCol="1" spcCol="1270" anchor="t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试题练习</a:t>
          </a:r>
          <a:endParaRPr lang="zh-CN" altLang="en-US" sz="4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sp:txBody>
      <dsp:txXfrm rot="5400000">
        <a:off x="2383085" y="895155"/>
        <a:ext cx="1691342" cy="2736105"/>
      </dsp:txXfrm>
    </dsp:sp>
    <dsp:sp modelId="{132173F6-A272-4960-AAA2-E7DA65C7C845}">
      <dsp:nvSpPr>
        <dsp:cNvPr id="0" name=""/>
        <dsp:cNvSpPr/>
      </dsp:nvSpPr>
      <dsp:spPr>
        <a:xfrm rot="5400000">
          <a:off x="3589380" y="1374127"/>
          <a:ext cx="2909741" cy="17781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tint val="50000"/>
            <a:hueOff val="54155"/>
            <a:satOff val="-2468"/>
            <a:lumOff val="1116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4320" tIns="304800" rIns="182880" bIns="304800" numCol="1" spcCol="1270" anchor="t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模拟测试</a:t>
          </a:r>
          <a:endParaRPr lang="zh-CN" altLang="en-US" sz="4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sp:txBody>
      <dsp:txXfrm rot="-5400000">
        <a:off x="4155170" y="895155"/>
        <a:ext cx="1691342" cy="2736105"/>
      </dsp:txXfrm>
    </dsp:sp>
    <dsp:sp modelId="{5DE0473F-DA6F-49A7-8590-7D0FCCE03C37}">
      <dsp:nvSpPr>
        <dsp:cNvPr id="0" name=""/>
        <dsp:cNvSpPr/>
      </dsp:nvSpPr>
      <dsp:spPr>
        <a:xfrm>
          <a:off x="3185166" y="0"/>
          <a:ext cx="1858903" cy="1858813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440319-E541-4136-8E9B-CDD511692F30}">
      <dsp:nvSpPr>
        <dsp:cNvPr id="0" name=""/>
        <dsp:cNvSpPr/>
      </dsp:nvSpPr>
      <dsp:spPr>
        <a:xfrm rot="10800000">
          <a:off x="3185166" y="2667149"/>
          <a:ext cx="1858903" cy="1858813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gradFill rotWithShape="0">
          <a:gsLst>
            <a:gs pos="0">
              <a:schemeClr val="accent3">
                <a:shade val="80000"/>
                <a:hueOff val="218909"/>
                <a:satOff val="-1431"/>
                <a:lumOff val="24554"/>
                <a:alphaOff val="0"/>
                <a:shade val="51000"/>
                <a:satMod val="130000"/>
              </a:schemeClr>
            </a:gs>
            <a:gs pos="80000">
              <a:schemeClr val="accent3">
                <a:shade val="80000"/>
                <a:hueOff val="218909"/>
                <a:satOff val="-1431"/>
                <a:lumOff val="24554"/>
                <a:alphaOff val="0"/>
                <a:shade val="93000"/>
                <a:satMod val="130000"/>
              </a:schemeClr>
            </a:gs>
            <a:gs pos="100000">
              <a:schemeClr val="accent3">
                <a:shade val="80000"/>
                <a:hueOff val="218909"/>
                <a:satOff val="-1431"/>
                <a:lumOff val="2455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8204C8-2A87-481B-9D90-D1AF2A13FF70}">
      <dsp:nvSpPr>
        <dsp:cNvPr id="0" name=""/>
        <dsp:cNvSpPr/>
      </dsp:nvSpPr>
      <dsp:spPr>
        <a:xfrm>
          <a:off x="0" y="0"/>
          <a:ext cx="4525963" cy="4525963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65CD0C-F538-49D5-8EEC-12E2D69C4A97}">
      <dsp:nvSpPr>
        <dsp:cNvPr id="0" name=""/>
        <dsp:cNvSpPr/>
      </dsp:nvSpPr>
      <dsp:spPr>
        <a:xfrm>
          <a:off x="2262981" y="0"/>
          <a:ext cx="5966618" cy="45259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单选题</a:t>
          </a:r>
          <a:endParaRPr lang="zh-CN" altLang="en-US" sz="2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sp:txBody>
      <dsp:txXfrm>
        <a:off x="2262981" y="0"/>
        <a:ext cx="5966618" cy="724154"/>
      </dsp:txXfrm>
    </dsp:sp>
    <dsp:sp modelId="{D9BA7167-35B9-4511-A842-D889F5A6EBFD}">
      <dsp:nvSpPr>
        <dsp:cNvPr id="0" name=""/>
        <dsp:cNvSpPr/>
      </dsp:nvSpPr>
      <dsp:spPr>
        <a:xfrm>
          <a:off x="475226" y="724154"/>
          <a:ext cx="3575510" cy="357551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shade val="51000"/>
                <a:satMod val="130000"/>
              </a:schemeClr>
            </a:gs>
            <a:gs pos="80000">
              <a:schemeClr val="accent5">
                <a:hueOff val="-2483469"/>
                <a:satOff val="9953"/>
                <a:lumOff val="2157"/>
                <a:alphaOff val="0"/>
                <a:shade val="93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038111-D183-4BA3-82E2-29D4364DCBEA}">
      <dsp:nvSpPr>
        <dsp:cNvPr id="0" name=""/>
        <dsp:cNvSpPr/>
      </dsp:nvSpPr>
      <dsp:spPr>
        <a:xfrm>
          <a:off x="2262981" y="724154"/>
          <a:ext cx="5966618" cy="357551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多选题</a:t>
          </a:r>
          <a:endParaRPr lang="zh-CN" altLang="en-US" sz="2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sp:txBody>
      <dsp:txXfrm>
        <a:off x="2262981" y="724154"/>
        <a:ext cx="5966618" cy="724154"/>
      </dsp:txXfrm>
    </dsp:sp>
    <dsp:sp modelId="{9DC0341C-606B-4410-B664-34B446CBFDC6}">
      <dsp:nvSpPr>
        <dsp:cNvPr id="0" name=""/>
        <dsp:cNvSpPr/>
      </dsp:nvSpPr>
      <dsp:spPr>
        <a:xfrm>
          <a:off x="950452" y="1448308"/>
          <a:ext cx="2625058" cy="262505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16A643-EE43-47A9-BE13-BDBD5ED2FAFB}">
      <dsp:nvSpPr>
        <dsp:cNvPr id="0" name=""/>
        <dsp:cNvSpPr/>
      </dsp:nvSpPr>
      <dsp:spPr>
        <a:xfrm>
          <a:off x="2262981" y="1448308"/>
          <a:ext cx="5966618" cy="262505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填空题</a:t>
          </a:r>
          <a:endParaRPr lang="zh-CN" altLang="en-US" sz="2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sp:txBody>
      <dsp:txXfrm>
        <a:off x="2262981" y="1448308"/>
        <a:ext cx="5966618" cy="724154"/>
      </dsp:txXfrm>
    </dsp:sp>
    <dsp:sp modelId="{0EDCDC4F-15C5-481C-B494-2C6395EF8E99}">
      <dsp:nvSpPr>
        <dsp:cNvPr id="0" name=""/>
        <dsp:cNvSpPr/>
      </dsp:nvSpPr>
      <dsp:spPr>
        <a:xfrm>
          <a:off x="1425678" y="2172462"/>
          <a:ext cx="1674606" cy="167460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shade val="51000"/>
                <a:satMod val="130000"/>
              </a:schemeClr>
            </a:gs>
            <a:gs pos="80000">
              <a:schemeClr val="accent5">
                <a:hueOff val="-7450407"/>
                <a:satOff val="29858"/>
                <a:lumOff val="6471"/>
                <a:alphaOff val="0"/>
                <a:shade val="93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13B2EE-E3BB-4548-898F-4E690DDF7725}">
      <dsp:nvSpPr>
        <dsp:cNvPr id="0" name=""/>
        <dsp:cNvSpPr/>
      </dsp:nvSpPr>
      <dsp:spPr>
        <a:xfrm>
          <a:off x="2262981" y="2172462"/>
          <a:ext cx="5966618" cy="16746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判断题</a:t>
          </a:r>
          <a:endParaRPr lang="zh-CN" altLang="en-US" sz="2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sp:txBody>
      <dsp:txXfrm>
        <a:off x="2262981" y="2172462"/>
        <a:ext cx="5966618" cy="724154"/>
      </dsp:txXfrm>
    </dsp:sp>
    <dsp:sp modelId="{CEB9655E-E35C-462F-BD04-A89D9250915B}">
      <dsp:nvSpPr>
        <dsp:cNvPr id="0" name=""/>
        <dsp:cNvSpPr/>
      </dsp:nvSpPr>
      <dsp:spPr>
        <a:xfrm>
          <a:off x="1900904" y="2896616"/>
          <a:ext cx="724154" cy="724154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B60586-39E4-4EC4-92D5-5814073FE3BD}">
      <dsp:nvSpPr>
        <dsp:cNvPr id="0" name=""/>
        <dsp:cNvSpPr/>
      </dsp:nvSpPr>
      <dsp:spPr>
        <a:xfrm>
          <a:off x="2262981" y="2896616"/>
          <a:ext cx="5966618" cy="7241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简答题</a:t>
          </a:r>
          <a:endParaRPr lang="zh-CN" altLang="en-US" sz="2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sp:txBody>
      <dsp:txXfrm>
        <a:off x="2262981" y="2896616"/>
        <a:ext cx="5966618" cy="724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1AB69-BB4C-40A4-BEDA-8BA54EC4E58B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B19FE-C904-4B6A-9EA9-BC628FAC4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030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B19FE-C904-4B6A-9EA9-BC628FAC460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70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B19FE-C904-4B6A-9EA9-BC628FAC460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177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B19FE-C904-4B6A-9EA9-BC628FAC460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244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B19FE-C904-4B6A-9EA9-BC628FAC460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15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BCB7-5285-4E47-9630-A6097545E67A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BC609-614A-4EA4-A393-BD2FFDAE8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224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BCB7-5285-4E47-9630-A6097545E67A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BC609-614A-4EA4-A393-BD2FFDAE8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2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BCB7-5285-4E47-9630-A6097545E67A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BC609-614A-4EA4-A393-BD2FFDAE8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59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BCB7-5285-4E47-9630-A6097545E67A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BC609-614A-4EA4-A393-BD2FFDAE8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36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BCB7-5285-4E47-9630-A6097545E67A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BC609-614A-4EA4-A393-BD2FFDAE8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78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BCB7-5285-4E47-9630-A6097545E67A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BC609-614A-4EA4-A393-BD2FFDAE8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88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BCB7-5285-4E47-9630-A6097545E67A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BC609-614A-4EA4-A393-BD2FFDAE8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6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BCB7-5285-4E47-9630-A6097545E67A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BC609-614A-4EA4-A393-BD2FFDAE8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86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BCB7-5285-4E47-9630-A6097545E67A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BC609-614A-4EA4-A393-BD2FFDAE8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13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BCB7-5285-4E47-9630-A6097545E67A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BC609-614A-4EA4-A393-BD2FFDAE8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96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BCB7-5285-4E47-9630-A6097545E67A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BC609-614A-4EA4-A393-BD2FFDAE8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35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9BCB7-5285-4E47-9630-A6097545E67A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BC609-614A-4EA4-A393-BD2FFDAE8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48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5.xml"/><Relationship Id="rId9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6.xml"/><Relationship Id="rId9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11" Type="http://schemas.openxmlformats.org/officeDocument/2006/relationships/image" Target="../media/image6.png"/><Relationship Id="rId5" Type="http://schemas.openxmlformats.org/officeDocument/2006/relationships/diagramLayout" Target="../diagrams/layout7.xml"/><Relationship Id="rId10" Type="http://schemas.openxmlformats.org/officeDocument/2006/relationships/slide" Target="slide2.xml"/><Relationship Id="rId4" Type="http://schemas.openxmlformats.org/officeDocument/2006/relationships/diagramData" Target="../diagrams/data7.xml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8.xml"/><Relationship Id="rId9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11" Type="http://schemas.openxmlformats.org/officeDocument/2006/relationships/image" Target="../media/image6.png"/><Relationship Id="rId5" Type="http://schemas.openxmlformats.org/officeDocument/2006/relationships/diagramLayout" Target="../diagrams/layout9.xml"/><Relationship Id="rId10" Type="http://schemas.openxmlformats.org/officeDocument/2006/relationships/slide" Target="slide2.xml"/><Relationship Id="rId4" Type="http://schemas.openxmlformats.org/officeDocument/2006/relationships/diagramData" Target="../diagrams/data9.xml"/><Relationship Id="rId9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0.xml"/><Relationship Id="rId9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1.xml"/><Relationship Id="rId9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2.xml"/><Relationship Id="rId9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3.xml"/><Relationship Id="rId9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4.xml"/><Relationship Id="rId9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image" Target="../media/image4.png"/><Relationship Id="rId7" Type="http://schemas.openxmlformats.org/officeDocument/2006/relationships/slide" Target="slide4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8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8.xml"/><Relationship Id="rId11" Type="http://schemas.openxmlformats.org/officeDocument/2006/relationships/image" Target="../media/image6.png"/><Relationship Id="rId5" Type="http://schemas.openxmlformats.org/officeDocument/2006/relationships/diagramLayout" Target="../diagrams/layout18.xml"/><Relationship Id="rId10" Type="http://schemas.openxmlformats.org/officeDocument/2006/relationships/slide" Target="slide2.xml"/><Relationship Id="rId4" Type="http://schemas.openxmlformats.org/officeDocument/2006/relationships/diagramData" Target="../diagrams/data18.xml"/><Relationship Id="rId9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9.xml"/><Relationship Id="rId9" Type="http://schemas.openxmlformats.org/officeDocument/2006/relationships/slide" Target="slide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20.xml"/><Relationship Id="rId9" Type="http://schemas.openxmlformats.org/officeDocument/2006/relationships/slide" Target="slid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21.xml"/><Relationship Id="rId9" Type="http://schemas.openxmlformats.org/officeDocument/2006/relationships/slide" Target="slide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22.xml"/><Relationship Id="rId9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slide" Target="slide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23.xml"/><Relationship Id="rId9" Type="http://schemas.openxmlformats.org/officeDocument/2006/relationships/slide" Target="slide2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4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2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4.xml"/><Relationship Id="rId11" Type="http://schemas.openxmlformats.org/officeDocument/2006/relationships/image" Target="../media/image6.png"/><Relationship Id="rId5" Type="http://schemas.openxmlformats.org/officeDocument/2006/relationships/diagramLayout" Target="../diagrams/layout24.xml"/><Relationship Id="rId10" Type="http://schemas.openxmlformats.org/officeDocument/2006/relationships/slide" Target="slide2.xml"/><Relationship Id="rId4" Type="http://schemas.openxmlformats.org/officeDocument/2006/relationships/diagramData" Target="../diagrams/data24.xml"/><Relationship Id="rId9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2.xml"/><Relationship Id="rId9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3.xml"/><Relationship Id="rId10" Type="http://schemas.openxmlformats.org/officeDocument/2006/relationships/slide" Target="slide2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4.xml"/><Relationship Id="rId9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down1.sucaitianxia.com/ppt/18/ppt46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884" y="2016051"/>
            <a:ext cx="6448116" cy="484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677763"/>
            <a:ext cx="7772400" cy="1470025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在线学习云服务平台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39" y="3789040"/>
            <a:ext cx="1877813" cy="108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5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系统角色</a:t>
            </a:r>
            <a:endParaRPr lang="zh-CN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17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442081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2" descr="E:\dyy\xmind\未标题-6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8111"/>
            <a:ext cx="899592" cy="55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组合 14"/>
          <p:cNvGrpSpPr/>
          <p:nvPr/>
        </p:nvGrpSpPr>
        <p:grpSpPr>
          <a:xfrm>
            <a:off x="7232140" y="6336112"/>
            <a:ext cx="1814086" cy="477264"/>
            <a:chOff x="7232140" y="6336112"/>
            <a:chExt cx="1814086" cy="477264"/>
          </a:xfrm>
        </p:grpSpPr>
        <p:grpSp>
          <p:nvGrpSpPr>
            <p:cNvPr id="19" name="组合 18"/>
            <p:cNvGrpSpPr/>
            <p:nvPr/>
          </p:nvGrpSpPr>
          <p:grpSpPr>
            <a:xfrm>
              <a:off x="7232140" y="6434038"/>
              <a:ext cx="1080120" cy="288032"/>
              <a:chOff x="7232140" y="6434038"/>
              <a:chExt cx="1080120" cy="288032"/>
            </a:xfrm>
          </p:grpSpPr>
          <p:sp>
            <p:nvSpPr>
              <p:cNvPr id="22" name="左箭头 21"/>
              <p:cNvSpPr/>
              <p:nvPr/>
            </p:nvSpPr>
            <p:spPr>
              <a:xfrm>
                <a:off x="7232140" y="6434038"/>
                <a:ext cx="432048" cy="2880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右箭头 22"/>
              <p:cNvSpPr/>
              <p:nvPr/>
            </p:nvSpPr>
            <p:spPr>
              <a:xfrm>
                <a:off x="7880212" y="6434038"/>
                <a:ext cx="432048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0" name="Picture 2" descr="E:\dyy\xmind\未标题-5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6389" y="6336112"/>
              <a:ext cx="609837" cy="477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132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功能概述</a:t>
            </a:r>
            <a:endParaRPr lang="zh-CN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2425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2" descr="E:\dyy\xmind\未标题-6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8111"/>
            <a:ext cx="899592" cy="55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7232140" y="6336112"/>
            <a:ext cx="1814086" cy="477264"/>
            <a:chOff x="7232140" y="6336112"/>
            <a:chExt cx="1814086" cy="477264"/>
          </a:xfrm>
        </p:grpSpPr>
        <p:grpSp>
          <p:nvGrpSpPr>
            <p:cNvPr id="17" name="组合 16"/>
            <p:cNvGrpSpPr/>
            <p:nvPr/>
          </p:nvGrpSpPr>
          <p:grpSpPr>
            <a:xfrm>
              <a:off x="7232140" y="6434038"/>
              <a:ext cx="1080120" cy="288032"/>
              <a:chOff x="7232140" y="6434038"/>
              <a:chExt cx="1080120" cy="288032"/>
            </a:xfrm>
          </p:grpSpPr>
          <p:sp>
            <p:nvSpPr>
              <p:cNvPr id="19" name="左箭头 18"/>
              <p:cNvSpPr/>
              <p:nvPr/>
            </p:nvSpPr>
            <p:spPr>
              <a:xfrm>
                <a:off x="7232140" y="6434038"/>
                <a:ext cx="432048" cy="2880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右箭头 19"/>
              <p:cNvSpPr/>
              <p:nvPr/>
            </p:nvSpPr>
            <p:spPr>
              <a:xfrm>
                <a:off x="7880212" y="6434038"/>
                <a:ext cx="432048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8" name="Picture 2" descr="E:\dyy\xmind\未标题-5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6389" y="6336112"/>
              <a:ext cx="609837" cy="477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1643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课程学习</a:t>
            </a:r>
            <a:endParaRPr lang="zh-CN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05972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6" name="Picture 2" descr="E:\dyy\xmind\未标题-6.png"/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8111"/>
            <a:ext cx="899592" cy="55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组合 16"/>
          <p:cNvGrpSpPr/>
          <p:nvPr/>
        </p:nvGrpSpPr>
        <p:grpSpPr>
          <a:xfrm>
            <a:off x="7232140" y="6336112"/>
            <a:ext cx="1814086" cy="477264"/>
            <a:chOff x="7232140" y="6336112"/>
            <a:chExt cx="1814086" cy="477264"/>
          </a:xfrm>
        </p:grpSpPr>
        <p:grpSp>
          <p:nvGrpSpPr>
            <p:cNvPr id="18" name="组合 17"/>
            <p:cNvGrpSpPr/>
            <p:nvPr/>
          </p:nvGrpSpPr>
          <p:grpSpPr>
            <a:xfrm>
              <a:off x="7232140" y="6434038"/>
              <a:ext cx="1080120" cy="288032"/>
              <a:chOff x="7232140" y="6434038"/>
              <a:chExt cx="1080120" cy="288032"/>
            </a:xfrm>
          </p:grpSpPr>
          <p:sp>
            <p:nvSpPr>
              <p:cNvPr id="20" name="左箭头 19"/>
              <p:cNvSpPr/>
              <p:nvPr/>
            </p:nvSpPr>
            <p:spPr>
              <a:xfrm>
                <a:off x="7232140" y="6434038"/>
                <a:ext cx="432048" cy="2880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右箭头 20"/>
              <p:cNvSpPr/>
              <p:nvPr/>
            </p:nvSpPr>
            <p:spPr>
              <a:xfrm>
                <a:off x="7880212" y="6434038"/>
                <a:ext cx="432048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9" name="Picture 2" descr="E:\dyy\xmind\未标题-5.png">
              <a:hlinkClick r:id="rId1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6389" y="6336112"/>
              <a:ext cx="609837" cy="477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781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题库系统</a:t>
            </a:r>
            <a:endParaRPr lang="zh-CN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526541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Picture 2" descr="E:\dyy\xmind\未标题-6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8111"/>
            <a:ext cx="899592" cy="55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组合 16"/>
          <p:cNvGrpSpPr/>
          <p:nvPr/>
        </p:nvGrpSpPr>
        <p:grpSpPr>
          <a:xfrm>
            <a:off x="7232140" y="6336112"/>
            <a:ext cx="1814086" cy="477264"/>
            <a:chOff x="7232140" y="6336112"/>
            <a:chExt cx="1814086" cy="477264"/>
          </a:xfrm>
        </p:grpSpPr>
        <p:grpSp>
          <p:nvGrpSpPr>
            <p:cNvPr id="18" name="组合 17"/>
            <p:cNvGrpSpPr/>
            <p:nvPr/>
          </p:nvGrpSpPr>
          <p:grpSpPr>
            <a:xfrm>
              <a:off x="7232140" y="6434038"/>
              <a:ext cx="1080120" cy="288032"/>
              <a:chOff x="7232140" y="6434038"/>
              <a:chExt cx="1080120" cy="288032"/>
            </a:xfrm>
          </p:grpSpPr>
          <p:sp>
            <p:nvSpPr>
              <p:cNvPr id="20" name="左箭头 19"/>
              <p:cNvSpPr/>
              <p:nvPr/>
            </p:nvSpPr>
            <p:spPr>
              <a:xfrm>
                <a:off x="7232140" y="6434038"/>
                <a:ext cx="432048" cy="2880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右箭头 20"/>
              <p:cNvSpPr/>
              <p:nvPr/>
            </p:nvSpPr>
            <p:spPr>
              <a:xfrm>
                <a:off x="7880212" y="6434038"/>
                <a:ext cx="432048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9" name="Picture 2" descr="E:\dyy\xmind\未标题-5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6389" y="6336112"/>
              <a:ext cx="609837" cy="477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362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13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试题练习</a:t>
            </a:r>
            <a:endParaRPr lang="zh-CN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210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5" name="Picture 2" descr="E:\dyy\xmind\未标题-6.png"/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8111"/>
            <a:ext cx="899592" cy="55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232140" y="6336112"/>
            <a:ext cx="1814086" cy="477264"/>
            <a:chOff x="7232140" y="6336112"/>
            <a:chExt cx="1814086" cy="477264"/>
          </a:xfrm>
        </p:grpSpPr>
        <p:grpSp>
          <p:nvGrpSpPr>
            <p:cNvPr id="17" name="组合 16"/>
            <p:cNvGrpSpPr/>
            <p:nvPr/>
          </p:nvGrpSpPr>
          <p:grpSpPr>
            <a:xfrm>
              <a:off x="7232140" y="6434038"/>
              <a:ext cx="1080120" cy="288032"/>
              <a:chOff x="7232140" y="6434038"/>
              <a:chExt cx="1080120" cy="288032"/>
            </a:xfrm>
          </p:grpSpPr>
          <p:sp>
            <p:nvSpPr>
              <p:cNvPr id="19" name="左箭头 18"/>
              <p:cNvSpPr/>
              <p:nvPr/>
            </p:nvSpPr>
            <p:spPr>
              <a:xfrm>
                <a:off x="7232140" y="6434038"/>
                <a:ext cx="432048" cy="2880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右箭头 19"/>
              <p:cNvSpPr/>
              <p:nvPr/>
            </p:nvSpPr>
            <p:spPr>
              <a:xfrm>
                <a:off x="7880212" y="6434038"/>
                <a:ext cx="432048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8" name="Picture 2" descr="E:\dyy\xmind\未标题-5.png">
              <a:hlinkClick r:id="rId1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6389" y="6336112"/>
              <a:ext cx="609837" cy="477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4159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模拟测试</a:t>
            </a:r>
            <a:endParaRPr lang="zh-CN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96604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2" descr="E:\dyy\xmind\未标题-6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8111"/>
            <a:ext cx="899592" cy="55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7232140" y="6336112"/>
            <a:ext cx="1814086" cy="477264"/>
            <a:chOff x="7232140" y="6336112"/>
            <a:chExt cx="1814086" cy="477264"/>
          </a:xfrm>
        </p:grpSpPr>
        <p:grpSp>
          <p:nvGrpSpPr>
            <p:cNvPr id="8" name="组合 7"/>
            <p:cNvGrpSpPr/>
            <p:nvPr/>
          </p:nvGrpSpPr>
          <p:grpSpPr>
            <a:xfrm>
              <a:off x="7232140" y="6434038"/>
              <a:ext cx="1080120" cy="288032"/>
              <a:chOff x="7232140" y="6434038"/>
              <a:chExt cx="1080120" cy="288032"/>
            </a:xfrm>
          </p:grpSpPr>
          <p:sp>
            <p:nvSpPr>
              <p:cNvPr id="10" name="左箭头 9"/>
              <p:cNvSpPr/>
              <p:nvPr/>
            </p:nvSpPr>
            <p:spPr>
              <a:xfrm>
                <a:off x="7232140" y="6434038"/>
                <a:ext cx="432048" cy="2880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右箭头 10"/>
              <p:cNvSpPr/>
              <p:nvPr/>
            </p:nvSpPr>
            <p:spPr>
              <a:xfrm>
                <a:off x="7880212" y="6434038"/>
                <a:ext cx="432048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9" name="Picture 2" descr="E:\dyy\xmind\未标题-5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6389" y="6336112"/>
              <a:ext cx="609837" cy="477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58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C92729-FBB1-4972-8558-4BB5714AC3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78C92729-FBB1-4972-8558-4BB5714AC3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7852F2A-2361-4FC5-B30D-66FEC0363C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97852F2A-2361-4FC5-B30D-66FEC0363C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9C3EACA-8413-4FB0-A26A-B44DB62468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09C3EACA-8413-4FB0-A26A-B44DB62468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E0B973-0DA1-4CD5-9F94-7976EE7561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1DE0B973-0DA1-4CD5-9F94-7976EE7561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402B68-1ABB-45FE-80FA-9941F9E9B3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22402B68-1ABB-45FE-80FA-9941F9E9B3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EACAED-FC32-4F96-955F-972D924CBE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D9EACAED-FC32-4F96-955F-972D924CBE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自动判卷</a:t>
            </a:r>
            <a:endParaRPr lang="zh-CN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91683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Picture 2" descr="E:\dyy\xmind\未标题-6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8111"/>
            <a:ext cx="899592" cy="55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232140" y="6336112"/>
            <a:ext cx="1814086" cy="477264"/>
            <a:chOff x="7232140" y="6336112"/>
            <a:chExt cx="1814086" cy="477264"/>
          </a:xfrm>
        </p:grpSpPr>
        <p:grpSp>
          <p:nvGrpSpPr>
            <p:cNvPr id="17" name="组合 16"/>
            <p:cNvGrpSpPr/>
            <p:nvPr/>
          </p:nvGrpSpPr>
          <p:grpSpPr>
            <a:xfrm>
              <a:off x="7232140" y="6434038"/>
              <a:ext cx="1080120" cy="288032"/>
              <a:chOff x="7232140" y="6434038"/>
              <a:chExt cx="1080120" cy="288032"/>
            </a:xfrm>
          </p:grpSpPr>
          <p:sp>
            <p:nvSpPr>
              <p:cNvPr id="19" name="左箭头 18"/>
              <p:cNvSpPr/>
              <p:nvPr/>
            </p:nvSpPr>
            <p:spPr>
              <a:xfrm>
                <a:off x="7232140" y="6434038"/>
                <a:ext cx="432048" cy="2880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右箭头 19"/>
              <p:cNvSpPr/>
              <p:nvPr/>
            </p:nvSpPr>
            <p:spPr>
              <a:xfrm>
                <a:off x="7880212" y="6434038"/>
                <a:ext cx="432048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8" name="Picture 2" descr="E:\dyy\xmind\未标题-5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6389" y="6336112"/>
              <a:ext cx="609837" cy="477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5618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在线考试系统</a:t>
            </a:r>
          </a:p>
        </p:txBody>
      </p:sp>
      <p:graphicFrame>
        <p:nvGraphicFramePr>
          <p:cNvPr id="16" name="内容占位符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63055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Picture 2" descr="E:\dyy\xmind\未标题-6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8111"/>
            <a:ext cx="899592" cy="55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组合 16"/>
          <p:cNvGrpSpPr/>
          <p:nvPr/>
        </p:nvGrpSpPr>
        <p:grpSpPr>
          <a:xfrm>
            <a:off x="7232140" y="6336112"/>
            <a:ext cx="1814086" cy="477264"/>
            <a:chOff x="7232140" y="6336112"/>
            <a:chExt cx="1814086" cy="477264"/>
          </a:xfrm>
        </p:grpSpPr>
        <p:grpSp>
          <p:nvGrpSpPr>
            <p:cNvPr id="18" name="组合 17"/>
            <p:cNvGrpSpPr/>
            <p:nvPr/>
          </p:nvGrpSpPr>
          <p:grpSpPr>
            <a:xfrm>
              <a:off x="7232140" y="6434038"/>
              <a:ext cx="1080120" cy="288032"/>
              <a:chOff x="7232140" y="6434038"/>
              <a:chExt cx="1080120" cy="288032"/>
            </a:xfrm>
          </p:grpSpPr>
          <p:sp>
            <p:nvSpPr>
              <p:cNvPr id="20" name="左箭头 19"/>
              <p:cNvSpPr/>
              <p:nvPr/>
            </p:nvSpPr>
            <p:spPr>
              <a:xfrm>
                <a:off x="7232140" y="6434038"/>
                <a:ext cx="432048" cy="2880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右箭头 20"/>
              <p:cNvSpPr/>
              <p:nvPr/>
            </p:nvSpPr>
            <p:spPr>
              <a:xfrm>
                <a:off x="7880212" y="6434038"/>
                <a:ext cx="432048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9" name="Picture 2" descr="E:\dyy\xmind\未标题-5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6389" y="6336112"/>
              <a:ext cx="609837" cy="477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1293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考试流程</a:t>
            </a:r>
            <a:endParaRPr lang="zh-CN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54536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Picture 2" descr="E:\dyy\xmind\未标题-6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8111"/>
            <a:ext cx="899592" cy="55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组合 16"/>
          <p:cNvGrpSpPr/>
          <p:nvPr/>
        </p:nvGrpSpPr>
        <p:grpSpPr>
          <a:xfrm>
            <a:off x="7232140" y="6336112"/>
            <a:ext cx="1814086" cy="477264"/>
            <a:chOff x="7232140" y="6336112"/>
            <a:chExt cx="1814086" cy="477264"/>
          </a:xfrm>
        </p:grpSpPr>
        <p:grpSp>
          <p:nvGrpSpPr>
            <p:cNvPr id="18" name="组合 17"/>
            <p:cNvGrpSpPr/>
            <p:nvPr/>
          </p:nvGrpSpPr>
          <p:grpSpPr>
            <a:xfrm>
              <a:off x="7232140" y="6434038"/>
              <a:ext cx="1080120" cy="288032"/>
              <a:chOff x="7232140" y="6434038"/>
              <a:chExt cx="1080120" cy="288032"/>
            </a:xfrm>
          </p:grpSpPr>
          <p:sp>
            <p:nvSpPr>
              <p:cNvPr id="20" name="左箭头 19"/>
              <p:cNvSpPr/>
              <p:nvPr/>
            </p:nvSpPr>
            <p:spPr>
              <a:xfrm>
                <a:off x="7232140" y="6434038"/>
                <a:ext cx="432048" cy="2880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右箭头 20"/>
              <p:cNvSpPr/>
              <p:nvPr/>
            </p:nvSpPr>
            <p:spPr>
              <a:xfrm>
                <a:off x="7880212" y="6434038"/>
                <a:ext cx="432048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9" name="Picture 2" descr="E:\dyy\xmind\未标题-5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6389" y="6336112"/>
              <a:ext cx="609837" cy="477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4023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录入试题</a:t>
            </a:r>
            <a:endParaRPr lang="zh-CN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05922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2" descr="E:\dyy\xmind\未标题-6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8111"/>
            <a:ext cx="899592" cy="55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7232140" y="6336112"/>
            <a:ext cx="1814086" cy="477264"/>
            <a:chOff x="7232140" y="6336112"/>
            <a:chExt cx="1814086" cy="477264"/>
          </a:xfrm>
        </p:grpSpPr>
        <p:grpSp>
          <p:nvGrpSpPr>
            <p:cNvPr id="8" name="组合 7"/>
            <p:cNvGrpSpPr/>
            <p:nvPr/>
          </p:nvGrpSpPr>
          <p:grpSpPr>
            <a:xfrm>
              <a:off x="7232140" y="6434038"/>
              <a:ext cx="1080120" cy="288032"/>
              <a:chOff x="7232140" y="6434038"/>
              <a:chExt cx="1080120" cy="288032"/>
            </a:xfrm>
          </p:grpSpPr>
          <p:sp>
            <p:nvSpPr>
              <p:cNvPr id="10" name="左箭头 9"/>
              <p:cNvSpPr/>
              <p:nvPr/>
            </p:nvSpPr>
            <p:spPr>
              <a:xfrm>
                <a:off x="7232140" y="6434038"/>
                <a:ext cx="432048" cy="2880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右箭头 10"/>
              <p:cNvSpPr/>
              <p:nvPr/>
            </p:nvSpPr>
            <p:spPr>
              <a:xfrm>
                <a:off x="7880212" y="6434038"/>
                <a:ext cx="432048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9" name="Picture 2" descr="E:\dyy\xmind\未标题-5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6389" y="6336112"/>
              <a:ext cx="609837" cy="477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0029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27" name="Picture 3" descr="E:\dyy\优化设计\未标题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734"/>
            <a:ext cx="9144000" cy="65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dyy\xmind\未标题-6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8111"/>
            <a:ext cx="899592" cy="55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3851920" y="219615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系统概述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3851920" y="315566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功能概述</a:t>
            </a:r>
            <a:endParaRPr lang="zh-CN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851920" y="414318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产品优势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3851920" y="51571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服务支持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172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添加试卷</a:t>
            </a:r>
            <a:endParaRPr lang="zh-CN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91536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304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发布</a:t>
            </a:r>
            <a:r>
              <a:rPr lang="zh-CN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考试</a:t>
            </a:r>
            <a:endParaRPr lang="zh-CN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56002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917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参加</a:t>
            </a:r>
            <a:r>
              <a:rPr lang="zh-CN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考试</a:t>
            </a:r>
            <a:endParaRPr lang="zh-CN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5613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11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智能判卷</a:t>
            </a:r>
            <a:endParaRPr lang="zh-CN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76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成绩统计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58697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5" name="Picture 2" descr="E:\dyy\xmind\未标题-6.png"/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8111"/>
            <a:ext cx="899592" cy="55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232140" y="6336112"/>
            <a:ext cx="1814086" cy="477264"/>
            <a:chOff x="7232140" y="6336112"/>
            <a:chExt cx="1814086" cy="477264"/>
          </a:xfrm>
        </p:grpSpPr>
        <p:grpSp>
          <p:nvGrpSpPr>
            <p:cNvPr id="17" name="组合 16"/>
            <p:cNvGrpSpPr/>
            <p:nvPr/>
          </p:nvGrpSpPr>
          <p:grpSpPr>
            <a:xfrm>
              <a:off x="7232140" y="6434038"/>
              <a:ext cx="1080120" cy="288032"/>
              <a:chOff x="7232140" y="6434038"/>
              <a:chExt cx="1080120" cy="288032"/>
            </a:xfrm>
          </p:grpSpPr>
          <p:sp>
            <p:nvSpPr>
              <p:cNvPr id="19" name="左箭头 18"/>
              <p:cNvSpPr/>
              <p:nvPr/>
            </p:nvSpPr>
            <p:spPr>
              <a:xfrm>
                <a:off x="7232140" y="6434038"/>
                <a:ext cx="432048" cy="2880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右箭头 19"/>
              <p:cNvSpPr/>
              <p:nvPr/>
            </p:nvSpPr>
            <p:spPr>
              <a:xfrm>
                <a:off x="7880212" y="6434038"/>
                <a:ext cx="432048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8" name="Picture 2" descr="E:\dyy\xmind\未标题-5.png">
              <a:hlinkClick r:id="rId1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6389" y="6336112"/>
              <a:ext cx="609837" cy="477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478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教务管理系统</a:t>
            </a:r>
            <a:endParaRPr lang="zh-CN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21683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2" descr="E:\dyy\xmind\未标题-6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8111"/>
            <a:ext cx="899592" cy="55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7232140" y="6336112"/>
            <a:ext cx="1814086" cy="477264"/>
            <a:chOff x="7232140" y="6336112"/>
            <a:chExt cx="1814086" cy="477264"/>
          </a:xfrm>
        </p:grpSpPr>
        <p:grpSp>
          <p:nvGrpSpPr>
            <p:cNvPr id="7" name="组合 6"/>
            <p:cNvGrpSpPr/>
            <p:nvPr/>
          </p:nvGrpSpPr>
          <p:grpSpPr>
            <a:xfrm>
              <a:off x="7232140" y="6434038"/>
              <a:ext cx="1080120" cy="288032"/>
              <a:chOff x="7232140" y="6434038"/>
              <a:chExt cx="1080120" cy="288032"/>
            </a:xfrm>
          </p:grpSpPr>
          <p:sp>
            <p:nvSpPr>
              <p:cNvPr id="9" name="左箭头 8"/>
              <p:cNvSpPr/>
              <p:nvPr/>
            </p:nvSpPr>
            <p:spPr>
              <a:xfrm>
                <a:off x="7232140" y="6434038"/>
                <a:ext cx="432048" cy="2880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右箭头 9"/>
              <p:cNvSpPr/>
              <p:nvPr/>
            </p:nvSpPr>
            <p:spPr>
              <a:xfrm>
                <a:off x="7880212" y="6434038"/>
                <a:ext cx="432048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8" name="Picture 2" descr="E:\dyy\xmind\未标题-5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6389" y="6336112"/>
              <a:ext cx="609837" cy="477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7430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其他功能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76962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Picture 2" descr="E:\dyy\xmind\未标题-6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8111"/>
            <a:ext cx="899592" cy="55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232140" y="6336112"/>
            <a:ext cx="1814086" cy="477264"/>
            <a:chOff x="7232140" y="6336112"/>
            <a:chExt cx="1814086" cy="477264"/>
          </a:xfrm>
        </p:grpSpPr>
        <p:grpSp>
          <p:nvGrpSpPr>
            <p:cNvPr id="17" name="组合 16"/>
            <p:cNvGrpSpPr/>
            <p:nvPr/>
          </p:nvGrpSpPr>
          <p:grpSpPr>
            <a:xfrm>
              <a:off x="7232140" y="6434038"/>
              <a:ext cx="1080120" cy="288032"/>
              <a:chOff x="7232140" y="6434038"/>
              <a:chExt cx="1080120" cy="288032"/>
            </a:xfrm>
          </p:grpSpPr>
          <p:sp>
            <p:nvSpPr>
              <p:cNvPr id="19" name="左箭头 18"/>
              <p:cNvSpPr/>
              <p:nvPr/>
            </p:nvSpPr>
            <p:spPr>
              <a:xfrm>
                <a:off x="7232140" y="6434038"/>
                <a:ext cx="432048" cy="2880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右箭头 19"/>
              <p:cNvSpPr/>
              <p:nvPr/>
            </p:nvSpPr>
            <p:spPr>
              <a:xfrm>
                <a:off x="7880212" y="6434038"/>
                <a:ext cx="432048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8" name="Picture 2" descr="E:\dyy\xmind\未标题-5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6389" y="6336112"/>
              <a:ext cx="609837" cy="477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9721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知识库</a:t>
            </a:r>
            <a:endParaRPr lang="zh-CN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0928"/>
            <a:ext cx="3687713" cy="3687713"/>
          </a:xfrm>
        </p:spPr>
      </p:pic>
      <p:sp>
        <p:nvSpPr>
          <p:cNvPr id="5" name="TextBox 4"/>
          <p:cNvSpPr txBox="1"/>
          <p:nvPr/>
        </p:nvSpPr>
        <p:spPr>
          <a:xfrm>
            <a:off x="3131840" y="2204864"/>
            <a:ext cx="4288353" cy="1482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丰富的知识点讲解</a:t>
            </a:r>
            <a:endParaRPr lang="en-US" altLang="zh-CN" sz="32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总有一款满足饥饿的你</a:t>
            </a:r>
            <a:endParaRPr lang="zh-CN" alt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333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员工管理系统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42092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7" name="Picture 2" descr="E:\dyy\xmind\未标题-6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8111"/>
            <a:ext cx="899592" cy="55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7232140" y="6336112"/>
            <a:ext cx="1814086" cy="477264"/>
            <a:chOff x="7232140" y="6336112"/>
            <a:chExt cx="1814086" cy="477264"/>
          </a:xfrm>
        </p:grpSpPr>
        <p:grpSp>
          <p:nvGrpSpPr>
            <p:cNvPr id="19" name="组合 18"/>
            <p:cNvGrpSpPr/>
            <p:nvPr/>
          </p:nvGrpSpPr>
          <p:grpSpPr>
            <a:xfrm>
              <a:off x="7232140" y="6434038"/>
              <a:ext cx="1080120" cy="288032"/>
              <a:chOff x="7232140" y="6434038"/>
              <a:chExt cx="1080120" cy="288032"/>
            </a:xfrm>
          </p:grpSpPr>
          <p:sp>
            <p:nvSpPr>
              <p:cNvPr id="21" name="左箭头 20"/>
              <p:cNvSpPr/>
              <p:nvPr/>
            </p:nvSpPr>
            <p:spPr>
              <a:xfrm>
                <a:off x="7232140" y="6434038"/>
                <a:ext cx="432048" cy="2880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右箭头 21"/>
              <p:cNvSpPr/>
              <p:nvPr/>
            </p:nvSpPr>
            <p:spPr>
              <a:xfrm>
                <a:off x="7880212" y="6434038"/>
                <a:ext cx="432048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0" name="Picture 2" descr="E:\dyy\xmind\未标题-5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6389" y="6336112"/>
              <a:ext cx="609837" cy="477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569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642EE68-C80B-43BE-B824-D7DFF41A8B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C642EE68-C80B-43BE-B824-D7DFF41A8B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9E5263E-3332-449C-B9F1-B2E16DC0D0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49E5263E-3332-449C-B9F1-B2E16DC0D0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72E37CB-990A-4B1B-9542-88C30F87A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972E37CB-990A-4B1B-9542-88C30F87AA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28C4600-B7D6-4693-B7DC-69EEF02980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B28C4600-B7D6-4693-B7DC-69EEF02980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67052BF-96E9-47D7-A49D-006AE8C18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dgm id="{067052BF-96E9-47D7-A49D-006AE8C185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4E0A2FB-D2F9-484C-A5CC-5AB3FDB705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34E0A2FB-D2F9-484C-A5CC-5AB3FDB705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1540C8E-5D63-4913-B630-BD1601733A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01540C8E-5D63-4913-B630-BD1601733A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227ADC5-8F4E-45C7-8CD6-871D0CFAF2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dgm id="{2227ADC5-8F4E-45C7-8CD6-871D0CFAF2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250B97E-C417-45CA-9362-5C5CEAEC61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graphicEl>
                                              <a:dgm id="{8250B97E-C417-45CA-9362-5C5CEAEC61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3DF7044-B3D3-4F64-894B-ABFB1064B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dgm id="{33DF7044-B3D3-4F64-894B-ABFB1064BB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A09B061-0EF8-458F-8190-E4131A6A58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graphicEl>
                                              <a:dgm id="{5A09B061-0EF8-458F-8190-E4131A6A58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交流互动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48477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Picture 2" descr="E:\dyy\xmind\未标题-6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8111"/>
            <a:ext cx="899592" cy="55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232140" y="6336112"/>
            <a:ext cx="1814086" cy="477264"/>
            <a:chOff x="7232140" y="6336112"/>
            <a:chExt cx="1814086" cy="477264"/>
          </a:xfrm>
        </p:grpSpPr>
        <p:grpSp>
          <p:nvGrpSpPr>
            <p:cNvPr id="17" name="组合 16"/>
            <p:cNvGrpSpPr/>
            <p:nvPr/>
          </p:nvGrpSpPr>
          <p:grpSpPr>
            <a:xfrm>
              <a:off x="7232140" y="6434038"/>
              <a:ext cx="1080120" cy="288032"/>
              <a:chOff x="7232140" y="6434038"/>
              <a:chExt cx="1080120" cy="288032"/>
            </a:xfrm>
          </p:grpSpPr>
          <p:sp>
            <p:nvSpPr>
              <p:cNvPr id="19" name="左箭头 18"/>
              <p:cNvSpPr/>
              <p:nvPr/>
            </p:nvSpPr>
            <p:spPr>
              <a:xfrm>
                <a:off x="7232140" y="6434038"/>
                <a:ext cx="432048" cy="2880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右箭头 19"/>
              <p:cNvSpPr/>
              <p:nvPr/>
            </p:nvSpPr>
            <p:spPr>
              <a:xfrm>
                <a:off x="7880212" y="6434038"/>
                <a:ext cx="432048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8" name="Picture 2" descr="E:\dyy\xmind\未标题-5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6389" y="6336112"/>
              <a:ext cx="609837" cy="477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1667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系统概述</a:t>
            </a:r>
            <a:endParaRPr lang="zh-CN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741523"/>
              </p:ext>
            </p:extLst>
          </p:nvPr>
        </p:nvGraphicFramePr>
        <p:xfrm>
          <a:off x="971600" y="1700808"/>
          <a:ext cx="7355160" cy="370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7" name="Picture 2" descr="E:\dyy\xmind\未标题-6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8111"/>
            <a:ext cx="899592" cy="55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7232140" y="6336112"/>
            <a:ext cx="1814086" cy="477264"/>
            <a:chOff x="7232140" y="6336112"/>
            <a:chExt cx="1814086" cy="477264"/>
          </a:xfrm>
        </p:grpSpPr>
        <p:grpSp>
          <p:nvGrpSpPr>
            <p:cNvPr id="3" name="组合 2"/>
            <p:cNvGrpSpPr/>
            <p:nvPr/>
          </p:nvGrpSpPr>
          <p:grpSpPr>
            <a:xfrm>
              <a:off x="7232140" y="6434038"/>
              <a:ext cx="1080120" cy="288032"/>
              <a:chOff x="7232140" y="6434038"/>
              <a:chExt cx="1080120" cy="288032"/>
            </a:xfrm>
          </p:grpSpPr>
          <p:sp>
            <p:nvSpPr>
              <p:cNvPr id="13" name="左箭头 12"/>
              <p:cNvSpPr/>
              <p:nvPr/>
            </p:nvSpPr>
            <p:spPr>
              <a:xfrm>
                <a:off x="7232140" y="6434038"/>
                <a:ext cx="432048" cy="2880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右箭头 13"/>
              <p:cNvSpPr/>
              <p:nvPr/>
            </p:nvSpPr>
            <p:spPr>
              <a:xfrm>
                <a:off x="7880212" y="6434038"/>
                <a:ext cx="432048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8" name="Picture 2" descr="E:\dyy\xmind\未标题-5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6389" y="6336112"/>
              <a:ext cx="609837" cy="477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688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1664113-1925-45B9-82E0-D8C6E5EE38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A1664113-1925-45B9-82E0-D8C6E5EE38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230CC2-EB55-40ED-8E16-12A843A0B2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D8230CC2-EB55-40ED-8E16-12A843A0B2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AC586D-3A00-4404-A190-4E31D09F99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CAAC586D-3A00-4404-A190-4E31D09F99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EFFDBD-D6D0-4A1A-A417-D9C6092F95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CAEFFDBD-D6D0-4A1A-A417-D9C6092F95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18B80C-DCBC-44A3-B131-7175C2A884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A518B80C-DCBC-44A3-B131-7175C2A884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337CDD-EF6D-4203-9494-9001BA4B57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2E337CDD-EF6D-4203-9494-9001BA4B57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D93D07-0E4E-4EF4-A28B-BFE2BE07AA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AED93D07-0E4E-4EF4-A28B-BFE2BE07AA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A38CC5-E1A2-45E8-BA08-8B4B2E65C2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21A38CC5-E1A2-45E8-BA08-8B4B2E65C2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8E2699-17A8-4711-B12C-B8A048B4EC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E78E2699-17A8-4711-B12C-B8A048B4EC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11BA3C-61A4-40FD-B91E-B5F104EE21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B311BA3C-61A4-40FD-B91E-B5F104EE21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B4A50EB-7E3C-4A1D-AC9D-46218A99FD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8B4A50EB-7E3C-4A1D-AC9D-46218A99FD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服务支持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01675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Picture 2" descr="E:\dyy\xmind\未标题-6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8111"/>
            <a:ext cx="899592" cy="55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组合 16"/>
          <p:cNvGrpSpPr/>
          <p:nvPr/>
        </p:nvGrpSpPr>
        <p:grpSpPr>
          <a:xfrm>
            <a:off x="7232140" y="6336112"/>
            <a:ext cx="1814086" cy="477264"/>
            <a:chOff x="7232140" y="6336112"/>
            <a:chExt cx="1814086" cy="477264"/>
          </a:xfrm>
        </p:grpSpPr>
        <p:grpSp>
          <p:nvGrpSpPr>
            <p:cNvPr id="18" name="组合 17"/>
            <p:cNvGrpSpPr/>
            <p:nvPr/>
          </p:nvGrpSpPr>
          <p:grpSpPr>
            <a:xfrm>
              <a:off x="7232140" y="6434038"/>
              <a:ext cx="1080120" cy="288032"/>
              <a:chOff x="7232140" y="6434038"/>
              <a:chExt cx="1080120" cy="288032"/>
            </a:xfrm>
          </p:grpSpPr>
          <p:sp>
            <p:nvSpPr>
              <p:cNvPr id="20" name="左箭头 19"/>
              <p:cNvSpPr/>
              <p:nvPr/>
            </p:nvSpPr>
            <p:spPr>
              <a:xfrm>
                <a:off x="7232140" y="6434038"/>
                <a:ext cx="432048" cy="2880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右箭头 20"/>
              <p:cNvSpPr/>
              <p:nvPr/>
            </p:nvSpPr>
            <p:spPr>
              <a:xfrm>
                <a:off x="7880212" y="6434038"/>
                <a:ext cx="432048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9" name="Picture 2" descr="E:\dyy\xmind\未标题-5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6389" y="6336112"/>
              <a:ext cx="609837" cy="477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583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75246"/>
            <a:ext cx="8229600" cy="1143000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系统优势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13105"/>
              </p:ext>
            </p:extLst>
          </p:nvPr>
        </p:nvGraphicFramePr>
        <p:xfrm>
          <a:off x="35496" y="1556792"/>
          <a:ext cx="9108504" cy="4669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4818" y="1916832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基于国家信息化建设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规范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注重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环节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质量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成果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评测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519190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兼容所有主流浏览器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6216" y="3517830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数据访问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验证，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有效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防范常见的网络攻击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3573016"/>
            <a:ext cx="3201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B/S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架构，仿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易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掌握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0152" y="1778332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采用主流系统架构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设计，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访问、业务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处理、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体验分层次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处理，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运算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能力快速、高效。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27680" y="513137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系统框架稳定、可靠，技术成熟</a:t>
            </a:r>
          </a:p>
        </p:txBody>
      </p:sp>
      <p:pic>
        <p:nvPicPr>
          <p:cNvPr id="21" name="Picture 2" descr="E:\dyy\xmind\未标题-6.png"/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8111"/>
            <a:ext cx="899592" cy="55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组合 21"/>
          <p:cNvGrpSpPr/>
          <p:nvPr/>
        </p:nvGrpSpPr>
        <p:grpSpPr>
          <a:xfrm>
            <a:off x="7232140" y="6336112"/>
            <a:ext cx="1814086" cy="477264"/>
            <a:chOff x="7232140" y="6336112"/>
            <a:chExt cx="1814086" cy="477264"/>
          </a:xfrm>
        </p:grpSpPr>
        <p:grpSp>
          <p:nvGrpSpPr>
            <p:cNvPr id="23" name="组合 22"/>
            <p:cNvGrpSpPr/>
            <p:nvPr/>
          </p:nvGrpSpPr>
          <p:grpSpPr>
            <a:xfrm>
              <a:off x="7232140" y="6434038"/>
              <a:ext cx="1080120" cy="288032"/>
              <a:chOff x="7232140" y="6434038"/>
              <a:chExt cx="1080120" cy="288032"/>
            </a:xfrm>
          </p:grpSpPr>
          <p:sp>
            <p:nvSpPr>
              <p:cNvPr id="25" name="左箭头 24"/>
              <p:cNvSpPr/>
              <p:nvPr/>
            </p:nvSpPr>
            <p:spPr>
              <a:xfrm>
                <a:off x="7232140" y="6434038"/>
                <a:ext cx="432048" cy="2880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右箭头 25"/>
              <p:cNvSpPr/>
              <p:nvPr/>
            </p:nvSpPr>
            <p:spPr>
              <a:xfrm>
                <a:off x="7880212" y="6434038"/>
                <a:ext cx="432048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4" name="Picture 2" descr="E:\dyy\xmind\未标题-5.png">
              <a:hlinkClick r:id="rId1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6389" y="6336112"/>
              <a:ext cx="609837" cy="477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593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052" name="Picture 4" descr="E:\dyy\优化设计\图片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6" y="149105"/>
            <a:ext cx="8662737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我们的优势</a:t>
            </a:r>
            <a:endParaRPr lang="zh-CN" altLang="en-US" dirty="0"/>
          </a:p>
        </p:txBody>
      </p:sp>
      <p:pic>
        <p:nvPicPr>
          <p:cNvPr id="12" name="Picture 2" descr="E:\dyy\xmind\未标题-6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8111"/>
            <a:ext cx="899592" cy="55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7232140" y="6336112"/>
            <a:ext cx="1814086" cy="477264"/>
            <a:chOff x="7232140" y="6336112"/>
            <a:chExt cx="1814086" cy="477264"/>
          </a:xfrm>
        </p:grpSpPr>
        <p:grpSp>
          <p:nvGrpSpPr>
            <p:cNvPr id="17" name="组合 16"/>
            <p:cNvGrpSpPr/>
            <p:nvPr/>
          </p:nvGrpSpPr>
          <p:grpSpPr>
            <a:xfrm>
              <a:off x="7232140" y="6434038"/>
              <a:ext cx="1080120" cy="288032"/>
              <a:chOff x="7232140" y="6434038"/>
              <a:chExt cx="1080120" cy="288032"/>
            </a:xfrm>
          </p:grpSpPr>
          <p:sp>
            <p:nvSpPr>
              <p:cNvPr id="19" name="左箭头 18"/>
              <p:cNvSpPr/>
              <p:nvPr/>
            </p:nvSpPr>
            <p:spPr>
              <a:xfrm>
                <a:off x="7232140" y="6434038"/>
                <a:ext cx="432048" cy="2880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右箭头 19"/>
              <p:cNvSpPr/>
              <p:nvPr/>
            </p:nvSpPr>
            <p:spPr>
              <a:xfrm>
                <a:off x="7880212" y="6434038"/>
                <a:ext cx="432048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8" name="Picture 2" descr="E:\dyy\xmind\未标题-5.png">
              <a:hlinkClick r:id="rId5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6389" y="6336112"/>
              <a:ext cx="609837" cy="477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040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联系我们</a:t>
            </a:r>
            <a:endParaRPr lang="zh-CN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664" y="2492896"/>
            <a:ext cx="61670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企业名称：郑州微厦计算机科技有限公司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售前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电话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18037155753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联系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地址：郑州市金水区农科路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59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号鑫苑世家二号楼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606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室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2" descr="E:\dyy\xmind\未标题-6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8111"/>
            <a:ext cx="899592" cy="55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7232140" y="6336112"/>
            <a:ext cx="1814086" cy="477264"/>
            <a:chOff x="7232140" y="6336112"/>
            <a:chExt cx="1814086" cy="477264"/>
          </a:xfrm>
        </p:grpSpPr>
        <p:grpSp>
          <p:nvGrpSpPr>
            <p:cNvPr id="14" name="组合 13"/>
            <p:cNvGrpSpPr/>
            <p:nvPr/>
          </p:nvGrpSpPr>
          <p:grpSpPr>
            <a:xfrm>
              <a:off x="7232140" y="6434038"/>
              <a:ext cx="1080120" cy="288032"/>
              <a:chOff x="7232140" y="6434038"/>
              <a:chExt cx="1080120" cy="288032"/>
            </a:xfrm>
          </p:grpSpPr>
          <p:sp>
            <p:nvSpPr>
              <p:cNvPr id="16" name="左箭头 15"/>
              <p:cNvSpPr/>
              <p:nvPr/>
            </p:nvSpPr>
            <p:spPr>
              <a:xfrm>
                <a:off x="7232140" y="6434038"/>
                <a:ext cx="432048" cy="2880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右箭头 16"/>
              <p:cNvSpPr/>
              <p:nvPr/>
            </p:nvSpPr>
            <p:spPr>
              <a:xfrm>
                <a:off x="7880212" y="6434038"/>
                <a:ext cx="432048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5" name="Picture 2" descr="E:\dyy\xmind\未标题-5.png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6389" y="6336112"/>
              <a:ext cx="609837" cy="477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5797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67744" y="2708920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 smtClean="0">
                <a:latin typeface="华文行楷" pitchFamily="2" charset="-122"/>
                <a:ea typeface="华文行楷" pitchFamily="2" charset="-122"/>
              </a:rPr>
              <a:t>谢谢观看</a:t>
            </a:r>
            <a:endParaRPr lang="zh-CN" altLang="en-US" sz="9600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5" name="Picture 2" descr="E:\dyy\xmind\未标题-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867" y="149105"/>
            <a:ext cx="1224136" cy="76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dyy\xmind\未标题-6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8111"/>
            <a:ext cx="899592" cy="55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7232140" y="6336112"/>
            <a:ext cx="1814086" cy="477264"/>
            <a:chOff x="7232140" y="6336112"/>
            <a:chExt cx="1814086" cy="477264"/>
          </a:xfrm>
        </p:grpSpPr>
        <p:grpSp>
          <p:nvGrpSpPr>
            <p:cNvPr id="9" name="组合 8"/>
            <p:cNvGrpSpPr/>
            <p:nvPr/>
          </p:nvGrpSpPr>
          <p:grpSpPr>
            <a:xfrm>
              <a:off x="7232140" y="6434038"/>
              <a:ext cx="1080120" cy="288032"/>
              <a:chOff x="7232140" y="6434038"/>
              <a:chExt cx="1080120" cy="288032"/>
            </a:xfrm>
          </p:grpSpPr>
          <p:sp>
            <p:nvSpPr>
              <p:cNvPr id="12" name="左箭头 11"/>
              <p:cNvSpPr/>
              <p:nvPr/>
            </p:nvSpPr>
            <p:spPr>
              <a:xfrm>
                <a:off x="7232140" y="6434038"/>
                <a:ext cx="432048" cy="2880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右箭头 12"/>
              <p:cNvSpPr/>
              <p:nvPr/>
            </p:nvSpPr>
            <p:spPr>
              <a:xfrm>
                <a:off x="7880212" y="6434038"/>
                <a:ext cx="432048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0" name="Picture 2" descr="E:\dyy\xmind\未标题-5.png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6389" y="6336112"/>
              <a:ext cx="609837" cy="477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2408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4713" y="1269340"/>
            <a:ext cx="2448272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8000" b="1" spc="50" dirty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优势</a:t>
            </a:r>
            <a:endParaRPr lang="zh-CN" altLang="en-US" sz="8000" b="1" spc="50" dirty="0">
              <a:ln w="11430"/>
              <a:solidFill>
                <a:srgbClr val="00B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6056" y="1238561"/>
            <a:ext cx="1983235" cy="138499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2800" b="1" spc="50" dirty="0" smtClean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spc="50" dirty="0" smtClean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自主开发</a:t>
            </a:r>
            <a:endParaRPr lang="en-US" altLang="zh-CN" sz="2800" b="1" spc="50" dirty="0">
              <a:ln w="11430"/>
              <a:solidFill>
                <a:srgbClr val="00B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spc="50" dirty="0" smtClean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spc="50" dirty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源码</a:t>
            </a:r>
            <a:r>
              <a:rPr lang="zh-CN" altLang="en-US" sz="2800" b="1" spc="50" dirty="0" smtClean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开放</a:t>
            </a:r>
            <a:endParaRPr lang="en-US" altLang="zh-CN" sz="2800" b="1" spc="50" dirty="0" smtClean="0">
              <a:ln w="11430"/>
              <a:solidFill>
                <a:srgbClr val="00B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spc="50" dirty="0" smtClean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spc="50" dirty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超强</a:t>
            </a:r>
            <a:r>
              <a:rPr lang="zh-CN" altLang="en-US" sz="2800" b="1" spc="50" dirty="0" smtClean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兼容</a:t>
            </a:r>
            <a:endParaRPr lang="en-US" altLang="zh-CN" sz="2800" b="1" spc="50" dirty="0">
              <a:ln w="11430"/>
              <a:solidFill>
                <a:srgbClr val="00B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0394" y="3922604"/>
            <a:ext cx="2376264" cy="1323439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8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特色</a:t>
            </a:r>
            <a:endParaRPr lang="zh-CN" altLang="en-US" sz="8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0955" y="3861048"/>
            <a:ext cx="2348720" cy="138499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断电不丢</a:t>
            </a:r>
            <a:r>
              <a:rPr lang="zh-CN" alt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题</a:t>
            </a:r>
            <a:endParaRPr lang="en-US" altLang="zh-CN" sz="28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多机构入驻</a:t>
            </a:r>
            <a:endParaRPr lang="en-US" altLang="zh-CN" sz="28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自定义风格</a:t>
            </a:r>
            <a:endParaRPr lang="en-US" altLang="zh-CN" sz="28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Picture 2" descr="E:\dyy\xmind\未标题-6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8111"/>
            <a:ext cx="899592" cy="55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组合 18"/>
          <p:cNvGrpSpPr/>
          <p:nvPr/>
        </p:nvGrpSpPr>
        <p:grpSpPr>
          <a:xfrm>
            <a:off x="7232140" y="6336112"/>
            <a:ext cx="1814086" cy="477264"/>
            <a:chOff x="7232140" y="6336112"/>
            <a:chExt cx="1814086" cy="477264"/>
          </a:xfrm>
        </p:grpSpPr>
        <p:grpSp>
          <p:nvGrpSpPr>
            <p:cNvPr id="20" name="组合 19"/>
            <p:cNvGrpSpPr/>
            <p:nvPr/>
          </p:nvGrpSpPr>
          <p:grpSpPr>
            <a:xfrm>
              <a:off x="7232140" y="6434038"/>
              <a:ext cx="1080120" cy="288032"/>
              <a:chOff x="7232140" y="6434038"/>
              <a:chExt cx="1080120" cy="288032"/>
            </a:xfrm>
          </p:grpSpPr>
          <p:sp>
            <p:nvSpPr>
              <p:cNvPr id="22" name="左箭头 21"/>
              <p:cNvSpPr/>
              <p:nvPr/>
            </p:nvSpPr>
            <p:spPr>
              <a:xfrm>
                <a:off x="7232140" y="6434038"/>
                <a:ext cx="432048" cy="2880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右箭头 22"/>
              <p:cNvSpPr/>
              <p:nvPr/>
            </p:nvSpPr>
            <p:spPr>
              <a:xfrm>
                <a:off x="7880212" y="6434038"/>
                <a:ext cx="432048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1" name="Picture 2" descr="E:\dyy\xmind\未标题-5.png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6389" y="6336112"/>
              <a:ext cx="609837" cy="477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6812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自主开发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556792"/>
            <a:ext cx="3198560" cy="4525963"/>
          </a:xfrm>
        </p:spPr>
      </p:pic>
      <p:sp>
        <p:nvSpPr>
          <p:cNvPr id="6" name="TextBox 5"/>
          <p:cNvSpPr txBox="1"/>
          <p:nvPr/>
        </p:nvSpPr>
        <p:spPr>
          <a:xfrm>
            <a:off x="5508104" y="1628800"/>
            <a:ext cx="1292662" cy="378565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自主开发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拥有全部知识产权</a:t>
            </a:r>
            <a:endParaRPr lang="zh-CN" altLang="en-US" sz="36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Picture 2" descr="E:\dyy\xmind\未标题-6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8111"/>
            <a:ext cx="899592" cy="55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组合 18"/>
          <p:cNvGrpSpPr/>
          <p:nvPr/>
        </p:nvGrpSpPr>
        <p:grpSpPr>
          <a:xfrm>
            <a:off x="7232140" y="6336112"/>
            <a:ext cx="1814086" cy="477264"/>
            <a:chOff x="7232140" y="6336112"/>
            <a:chExt cx="1814086" cy="477264"/>
          </a:xfrm>
        </p:grpSpPr>
        <p:grpSp>
          <p:nvGrpSpPr>
            <p:cNvPr id="20" name="组合 19"/>
            <p:cNvGrpSpPr/>
            <p:nvPr/>
          </p:nvGrpSpPr>
          <p:grpSpPr>
            <a:xfrm>
              <a:off x="7232140" y="6434038"/>
              <a:ext cx="1080120" cy="288032"/>
              <a:chOff x="7232140" y="6434038"/>
              <a:chExt cx="1080120" cy="288032"/>
            </a:xfrm>
          </p:grpSpPr>
          <p:sp>
            <p:nvSpPr>
              <p:cNvPr id="22" name="左箭头 21"/>
              <p:cNvSpPr/>
              <p:nvPr/>
            </p:nvSpPr>
            <p:spPr>
              <a:xfrm>
                <a:off x="7232140" y="6434038"/>
                <a:ext cx="432048" cy="2880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右箭头 22"/>
              <p:cNvSpPr/>
              <p:nvPr/>
            </p:nvSpPr>
            <p:spPr>
              <a:xfrm>
                <a:off x="7880212" y="6434038"/>
                <a:ext cx="432048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1" name="Picture 2" descr="E:\dyy\xmind\未标题-5.png">
              <a:hlinkClick r:id="rId5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6389" y="6336112"/>
              <a:ext cx="609837" cy="477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7069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支持多种设备</a:t>
            </a:r>
            <a:endParaRPr lang="zh-CN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7561"/>
            <a:ext cx="8229600" cy="4211240"/>
          </a:xfrm>
          <a:ln w="3175">
            <a:noFill/>
          </a:ln>
          <a:effectLst/>
          <a:scene3d>
            <a:camera prst="perspectiveFront"/>
            <a:lightRig rig="threePt" dir="t"/>
          </a:scene3d>
        </p:spPr>
      </p:pic>
      <p:sp>
        <p:nvSpPr>
          <p:cNvPr id="5" name="TextBox 4"/>
          <p:cNvSpPr txBox="1"/>
          <p:nvPr/>
        </p:nvSpPr>
        <p:spPr>
          <a:xfrm>
            <a:off x="2881330" y="2636912"/>
            <a:ext cx="3962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支持手机、平板、微信、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PC</a:t>
            </a:r>
          </a:p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多平台、多通道学习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4404928" y="3645024"/>
            <a:ext cx="1080120" cy="57606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70252" y="4322385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简单操作、学习效率高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2" descr="E:\dyy\xmind\未标题-6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8111"/>
            <a:ext cx="899592" cy="55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7232140" y="6336112"/>
            <a:ext cx="1814086" cy="477264"/>
            <a:chOff x="7232140" y="6336112"/>
            <a:chExt cx="1814086" cy="477264"/>
          </a:xfrm>
        </p:grpSpPr>
        <p:grpSp>
          <p:nvGrpSpPr>
            <p:cNvPr id="19" name="组合 18"/>
            <p:cNvGrpSpPr/>
            <p:nvPr/>
          </p:nvGrpSpPr>
          <p:grpSpPr>
            <a:xfrm>
              <a:off x="7232140" y="6434038"/>
              <a:ext cx="1080120" cy="288032"/>
              <a:chOff x="7232140" y="6434038"/>
              <a:chExt cx="1080120" cy="288032"/>
            </a:xfrm>
          </p:grpSpPr>
          <p:sp>
            <p:nvSpPr>
              <p:cNvPr id="21" name="左箭头 20"/>
              <p:cNvSpPr/>
              <p:nvPr/>
            </p:nvSpPr>
            <p:spPr>
              <a:xfrm>
                <a:off x="7232140" y="6434038"/>
                <a:ext cx="432048" cy="2880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右箭头 21"/>
              <p:cNvSpPr/>
              <p:nvPr/>
            </p:nvSpPr>
            <p:spPr>
              <a:xfrm>
                <a:off x="7880212" y="6434038"/>
                <a:ext cx="432048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0" name="Picture 2" descr="E:\dyy\xmind\未标题-5.png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6389" y="6336112"/>
              <a:ext cx="609837" cy="477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90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多机构入驻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28569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7" name="Picture 2" descr="E:\dyy\xmind\未标题-6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8111"/>
            <a:ext cx="899592" cy="55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7232140" y="6336112"/>
            <a:ext cx="1814086" cy="477264"/>
            <a:chOff x="7232140" y="6336112"/>
            <a:chExt cx="1814086" cy="477264"/>
          </a:xfrm>
        </p:grpSpPr>
        <p:grpSp>
          <p:nvGrpSpPr>
            <p:cNvPr id="19" name="组合 18"/>
            <p:cNvGrpSpPr/>
            <p:nvPr/>
          </p:nvGrpSpPr>
          <p:grpSpPr>
            <a:xfrm>
              <a:off x="7232140" y="6434038"/>
              <a:ext cx="1080120" cy="288032"/>
              <a:chOff x="7232140" y="6434038"/>
              <a:chExt cx="1080120" cy="288032"/>
            </a:xfrm>
          </p:grpSpPr>
          <p:sp>
            <p:nvSpPr>
              <p:cNvPr id="21" name="左箭头 20"/>
              <p:cNvSpPr/>
              <p:nvPr/>
            </p:nvSpPr>
            <p:spPr>
              <a:xfrm>
                <a:off x="7232140" y="6434038"/>
                <a:ext cx="432048" cy="2880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右箭头 21"/>
              <p:cNvSpPr/>
              <p:nvPr/>
            </p:nvSpPr>
            <p:spPr>
              <a:xfrm>
                <a:off x="7880212" y="6434038"/>
                <a:ext cx="432048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0" name="Picture 2" descr="E:\dyy\xmind\未标题-5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6389" y="6336112"/>
              <a:ext cx="609837" cy="477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6469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自定义风格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483246114"/>
              </p:ext>
            </p:extLst>
          </p:nvPr>
        </p:nvGraphicFramePr>
        <p:xfrm>
          <a:off x="691631" y="2060848"/>
          <a:ext cx="3184309" cy="3211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8" name="Picture 4" descr="E:\河南能信热电有限公司标准化综合培训系统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420888"/>
            <a:ext cx="4505856" cy="2130094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dyy\xmind\未标题-6.png"/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8111"/>
            <a:ext cx="899592" cy="55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7232140" y="6336112"/>
            <a:ext cx="1814086" cy="477264"/>
            <a:chOff x="7232140" y="6336112"/>
            <a:chExt cx="1814086" cy="477264"/>
          </a:xfrm>
        </p:grpSpPr>
        <p:grpSp>
          <p:nvGrpSpPr>
            <p:cNvPr id="19" name="组合 18"/>
            <p:cNvGrpSpPr/>
            <p:nvPr/>
          </p:nvGrpSpPr>
          <p:grpSpPr>
            <a:xfrm>
              <a:off x="7232140" y="6434038"/>
              <a:ext cx="1080120" cy="288032"/>
              <a:chOff x="7232140" y="6434038"/>
              <a:chExt cx="1080120" cy="288032"/>
            </a:xfrm>
          </p:grpSpPr>
          <p:sp>
            <p:nvSpPr>
              <p:cNvPr id="21" name="左箭头 20"/>
              <p:cNvSpPr/>
              <p:nvPr/>
            </p:nvSpPr>
            <p:spPr>
              <a:xfrm>
                <a:off x="7232140" y="6434038"/>
                <a:ext cx="432048" cy="2880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右箭头 21"/>
              <p:cNvSpPr/>
              <p:nvPr/>
            </p:nvSpPr>
            <p:spPr>
              <a:xfrm>
                <a:off x="7880212" y="6434038"/>
                <a:ext cx="432048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0" name="Picture 2" descr="E:\dyy\xmind\未标题-5.png">
              <a:hlinkClick r:id="rId1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6389" y="6336112"/>
              <a:ext cx="609837" cy="477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970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数据异常处理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8722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Picture 2" descr="E:\dyy\xmind\未标题-6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8111"/>
            <a:ext cx="899592" cy="55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组合 16"/>
          <p:cNvGrpSpPr/>
          <p:nvPr/>
        </p:nvGrpSpPr>
        <p:grpSpPr>
          <a:xfrm>
            <a:off x="7232140" y="6336112"/>
            <a:ext cx="1814086" cy="477264"/>
            <a:chOff x="7232140" y="6336112"/>
            <a:chExt cx="1814086" cy="477264"/>
          </a:xfrm>
        </p:grpSpPr>
        <p:grpSp>
          <p:nvGrpSpPr>
            <p:cNvPr id="18" name="组合 17"/>
            <p:cNvGrpSpPr/>
            <p:nvPr/>
          </p:nvGrpSpPr>
          <p:grpSpPr>
            <a:xfrm>
              <a:off x="7232140" y="6434038"/>
              <a:ext cx="1080120" cy="288032"/>
              <a:chOff x="7232140" y="6434038"/>
              <a:chExt cx="1080120" cy="288032"/>
            </a:xfrm>
          </p:grpSpPr>
          <p:sp>
            <p:nvSpPr>
              <p:cNvPr id="20" name="左箭头 19"/>
              <p:cNvSpPr/>
              <p:nvPr/>
            </p:nvSpPr>
            <p:spPr>
              <a:xfrm>
                <a:off x="7232140" y="6434038"/>
                <a:ext cx="432048" cy="2880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右箭头 20"/>
              <p:cNvSpPr/>
              <p:nvPr/>
            </p:nvSpPr>
            <p:spPr>
              <a:xfrm>
                <a:off x="7880212" y="6434038"/>
                <a:ext cx="432048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9" name="Picture 2" descr="E:\dyy\xmind\未标题-5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6389" y="6336112"/>
              <a:ext cx="609837" cy="477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729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32EAF6-CA5E-42B4-8647-747C424A53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B632EAF6-CA5E-42B4-8647-747C424A53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E8D94C-AE4C-47D3-BF37-47F6C38692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D0E8D94C-AE4C-47D3-BF37-47F6C38692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A62B2F-2EA9-46A7-B0B4-880BA40B75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99A62B2F-2EA9-46A7-B0B4-880BA40B75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9182FE-1959-482C-A51C-81CDD01722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DF9182FE-1959-482C-A51C-81CDD01722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6F660A-F2A4-4453-A5B0-FE85474741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586F660A-F2A4-4453-A5B0-FE85474741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8A2471-D210-42FD-886B-E54811CC8B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028A2471-D210-42FD-886B-E54811CC8B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9A0DCD-82FA-498E-929C-5BC94C544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399A0DCD-82FA-498E-929C-5BC94C5442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4551</TotalTime>
  <Words>495</Words>
  <Application>Microsoft Office PowerPoint</Application>
  <PresentationFormat>全屏显示(4:3)</PresentationFormat>
  <Paragraphs>181</Paragraphs>
  <Slides>34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主题​​</vt:lpstr>
      <vt:lpstr>在线学习云服务平台</vt:lpstr>
      <vt:lpstr>PowerPoint 演示文稿</vt:lpstr>
      <vt:lpstr>系统概述</vt:lpstr>
      <vt:lpstr>PowerPoint 演示文稿</vt:lpstr>
      <vt:lpstr>自主开发</vt:lpstr>
      <vt:lpstr>支持多种设备</vt:lpstr>
      <vt:lpstr>多机构入驻</vt:lpstr>
      <vt:lpstr>自定义风格</vt:lpstr>
      <vt:lpstr>数据异常处理</vt:lpstr>
      <vt:lpstr>系统角色</vt:lpstr>
      <vt:lpstr>功能概述</vt:lpstr>
      <vt:lpstr>课程学习</vt:lpstr>
      <vt:lpstr>题库系统</vt:lpstr>
      <vt:lpstr>试题练习</vt:lpstr>
      <vt:lpstr>模拟测试</vt:lpstr>
      <vt:lpstr>自动判卷</vt:lpstr>
      <vt:lpstr>在线考试系统</vt:lpstr>
      <vt:lpstr>考试流程</vt:lpstr>
      <vt:lpstr>录入试题</vt:lpstr>
      <vt:lpstr>添加试卷</vt:lpstr>
      <vt:lpstr>发布考试</vt:lpstr>
      <vt:lpstr>参加考试</vt:lpstr>
      <vt:lpstr>智能判卷</vt:lpstr>
      <vt:lpstr>成绩统计</vt:lpstr>
      <vt:lpstr>教务管理系统</vt:lpstr>
      <vt:lpstr>其他功能</vt:lpstr>
      <vt:lpstr>知识库</vt:lpstr>
      <vt:lpstr>员工管理系统</vt:lpstr>
      <vt:lpstr>交流互动</vt:lpstr>
      <vt:lpstr>服务支持</vt:lpstr>
      <vt:lpstr>系统优势</vt:lpstr>
      <vt:lpstr>我们的优势</vt:lpstr>
      <vt:lpstr>联系我们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322</cp:revision>
  <dcterms:created xsi:type="dcterms:W3CDTF">2015-07-31T03:15:02Z</dcterms:created>
  <dcterms:modified xsi:type="dcterms:W3CDTF">2015-12-16T07:22:36Z</dcterms:modified>
</cp:coreProperties>
</file>