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300" d="100"/>
          <a:sy n="300" d="100"/>
        </p:scale>
        <p:origin x="-31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BAF2-34DB-C645-93CE-D34579631730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06567-69F1-134C-B941-A2B55F5C9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215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006567-69F1-134C-B941-A2B55F5C9C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2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6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73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74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68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4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44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2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81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6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ACEEA-C20D-DF4F-90D9-E34E65F025D4}" type="datetimeFigureOut">
              <a:rPr lang="en-US" smtClean="0"/>
              <a:t>1/10/24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FAE69-B985-DC42-87E5-FFA46AAEF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4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BB67B96-9C7E-E7B6-4FE0-7D20741E1B85}"/>
              </a:ext>
            </a:extLst>
          </p:cNvPr>
          <p:cNvGrpSpPr/>
          <p:nvPr/>
        </p:nvGrpSpPr>
        <p:grpSpPr>
          <a:xfrm>
            <a:off x="2428848" y="1644206"/>
            <a:ext cx="2775995" cy="2546794"/>
            <a:chOff x="2183726" y="228600"/>
            <a:chExt cx="2775995" cy="25467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4C9149-ACE7-C985-7538-5AAAA404BE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8765" r="78840"/>
            <a:stretch/>
          </p:blipFill>
          <p:spPr>
            <a:xfrm>
              <a:off x="2183726" y="245533"/>
              <a:ext cx="1306038" cy="252986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0F583D3-13A2-3498-80E0-6DD7C38BDD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700" t="1852" r="57585" b="52778"/>
            <a:stretch/>
          </p:blipFill>
          <p:spPr>
            <a:xfrm>
              <a:off x="3742872" y="228600"/>
              <a:ext cx="1216849" cy="224026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7AFCD52-63EE-904A-A38E-4DC26E52DB98}"/>
              </a:ext>
            </a:extLst>
          </p:cNvPr>
          <p:cNvGrpSpPr/>
          <p:nvPr/>
        </p:nvGrpSpPr>
        <p:grpSpPr>
          <a:xfrm>
            <a:off x="2370151" y="4071049"/>
            <a:ext cx="2834692" cy="2694951"/>
            <a:chOff x="2116666" y="2857500"/>
            <a:chExt cx="2834692" cy="269495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3B6739-11DE-FE28-A162-6F59103350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0556" b="51852"/>
            <a:stretch/>
          </p:blipFill>
          <p:spPr>
            <a:xfrm>
              <a:off x="3751235" y="2857500"/>
              <a:ext cx="1200123" cy="2377433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6D0EAA6-4E96-1F02-22E2-274BFFB63E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47222" r="76667"/>
            <a:stretch/>
          </p:blipFill>
          <p:spPr>
            <a:xfrm>
              <a:off x="2116666" y="2946400"/>
              <a:ext cx="1440159" cy="2606051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78789DA-5EB7-3A6C-8FA5-2B3F8D4210D4}"/>
              </a:ext>
            </a:extLst>
          </p:cNvPr>
          <p:cNvGrpSpPr/>
          <p:nvPr/>
        </p:nvGrpSpPr>
        <p:grpSpPr>
          <a:xfrm>
            <a:off x="2507297" y="6639268"/>
            <a:ext cx="2750503" cy="2606051"/>
            <a:chOff x="2253812" y="5733015"/>
            <a:chExt cx="2750503" cy="26060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D3B50DD-6868-6232-E289-47E420A84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41969" t="2778" r="37729" b="53009"/>
            <a:stretch/>
          </p:blipFill>
          <p:spPr>
            <a:xfrm>
              <a:off x="3751235" y="5774267"/>
              <a:ext cx="1253080" cy="218313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96C4AB-7724-8F37-FE1A-E11212D94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3381" t="47222" r="57730"/>
            <a:stretch/>
          </p:blipFill>
          <p:spPr>
            <a:xfrm>
              <a:off x="2253812" y="5733015"/>
              <a:ext cx="1165867" cy="2606051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DF5F643-3615-ABD3-A133-E9F80BEE676D}"/>
              </a:ext>
            </a:extLst>
          </p:cNvPr>
          <p:cNvGrpSpPr/>
          <p:nvPr/>
        </p:nvGrpSpPr>
        <p:grpSpPr>
          <a:xfrm>
            <a:off x="2507297" y="9118587"/>
            <a:ext cx="2680418" cy="2540013"/>
            <a:chOff x="2253812" y="7924800"/>
            <a:chExt cx="2680418" cy="25400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223171-5173-A143-1444-9BFB288E8F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42222" t="2778" r="38889" b="51852"/>
            <a:stretch/>
          </p:blipFill>
          <p:spPr>
            <a:xfrm>
              <a:off x="3768363" y="7924800"/>
              <a:ext cx="1165867" cy="224026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4CB2B88-618F-D109-75C6-40EA57855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41159" t="48560" r="39952"/>
            <a:stretch/>
          </p:blipFill>
          <p:spPr>
            <a:xfrm>
              <a:off x="2253812" y="7924800"/>
              <a:ext cx="1165867" cy="2540013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7975AE5B-519E-AD8F-1909-AC33FEAE978C}"/>
              </a:ext>
            </a:extLst>
          </p:cNvPr>
          <p:cNvSpPr txBox="1"/>
          <p:nvPr/>
        </p:nvSpPr>
        <p:spPr>
          <a:xfrm>
            <a:off x="2409445" y="838200"/>
            <a:ext cx="133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Fit of Rule System </a:t>
            </a:r>
          </a:p>
          <a:p>
            <a:pPr algn="ctr"/>
            <a:r>
              <a:rPr lang="en-US" sz="1200" dirty="0"/>
              <a:t>That Includes </a:t>
            </a:r>
          </a:p>
          <a:p>
            <a:pPr algn="ctr"/>
            <a:r>
              <a:rPr lang="en-US" sz="1200" dirty="0"/>
              <a:t>Ground Truth Rule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F3094E-ADAD-4805-C834-AE8D082B62FD}"/>
              </a:ext>
            </a:extLst>
          </p:cNvPr>
          <p:cNvSpPr txBox="1"/>
          <p:nvPr/>
        </p:nvSpPr>
        <p:spPr>
          <a:xfrm>
            <a:off x="3908956" y="838200"/>
            <a:ext cx="1501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Best Fitting Model</a:t>
            </a:r>
          </a:p>
          <a:p>
            <a:pPr algn="ctr"/>
            <a:r>
              <a:rPr lang="en-US" sz="1200" dirty="0"/>
              <a:t>Not Including</a:t>
            </a:r>
          </a:p>
          <a:p>
            <a:pPr algn="ctr"/>
            <a:r>
              <a:rPr lang="en-US" sz="1200" dirty="0"/>
              <a:t>Ground Truth System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5FDE02-BA43-FFEA-CDD4-8741D21E896C}"/>
              </a:ext>
            </a:extLst>
          </p:cNvPr>
          <p:cNvSpPr txBox="1"/>
          <p:nvPr/>
        </p:nvSpPr>
        <p:spPr>
          <a:xfrm>
            <a:off x="686659" y="2421455"/>
            <a:ext cx="742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ERC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9CFCA6-2672-9F8C-AC1C-97074DB1F3EE}"/>
              </a:ext>
            </a:extLst>
          </p:cNvPr>
          <p:cNvSpPr txBox="1"/>
          <p:nvPr/>
        </p:nvSpPr>
        <p:spPr>
          <a:xfrm>
            <a:off x="686659" y="4939754"/>
            <a:ext cx="893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ELRC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A24695A-DAE9-8296-30B6-D519BEA67F81}"/>
              </a:ext>
            </a:extLst>
          </p:cNvPr>
          <p:cNvSpPr txBox="1"/>
          <p:nvPr/>
        </p:nvSpPr>
        <p:spPr>
          <a:xfrm>
            <a:off x="686659" y="7413437"/>
            <a:ext cx="925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ER^C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90D579-593E-39D6-1BD9-8BEE9F341698}"/>
              </a:ext>
            </a:extLst>
          </p:cNvPr>
          <p:cNvSpPr txBox="1"/>
          <p:nvPr/>
        </p:nvSpPr>
        <p:spPr>
          <a:xfrm>
            <a:off x="686659" y="9865373"/>
            <a:ext cx="1246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ELC^ER</a:t>
            </a:r>
          </a:p>
        </p:txBody>
      </p:sp>
    </p:spTree>
    <p:extLst>
      <p:ext uri="{BB962C8B-B14F-4D97-AF65-F5344CB8AC3E}">
        <p14:creationId xmlns:p14="http://schemas.microsoft.com/office/powerpoint/2010/main" val="412583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24</TotalTime>
  <Words>26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Rehder</dc:creator>
  <cp:lastModifiedBy>Bob Rehder</cp:lastModifiedBy>
  <cp:revision>1</cp:revision>
  <dcterms:created xsi:type="dcterms:W3CDTF">2024-01-10T16:41:16Z</dcterms:created>
  <dcterms:modified xsi:type="dcterms:W3CDTF">2024-01-10T17:05:42Z</dcterms:modified>
</cp:coreProperties>
</file>