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78683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20021-A8C1-48AD-B5B8-AFDA87E1F9F1}"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9202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50485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415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4450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4117848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980197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2662531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01337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70156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65109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120021-A8C1-48AD-B5B8-AFDA87E1F9F1}"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6038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120021-A8C1-48AD-B5B8-AFDA87E1F9F1}"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30684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89752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2175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120021-A8C1-48AD-B5B8-AFDA87E1F9F1}" type="datetimeFigureOut">
              <a:rPr lang="en-US" smtClean="0"/>
              <a:t>10/22/2023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81494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20021-A8C1-48AD-B5B8-AFDA87E1F9F1}"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DCB3D-B983-4891-8A28-134CC73E66FB}" type="slidenum">
              <a:rPr lang="en-US" smtClean="0"/>
              <a:t>‹#›</a:t>
            </a:fld>
            <a:endParaRPr lang="en-US"/>
          </a:p>
        </p:txBody>
      </p:sp>
    </p:spTree>
    <p:extLst>
      <p:ext uri="{BB962C8B-B14F-4D97-AF65-F5344CB8AC3E}">
        <p14:creationId xmlns:p14="http://schemas.microsoft.com/office/powerpoint/2010/main" val="311847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120021-A8C1-48AD-B5B8-AFDA87E1F9F1}" type="datetimeFigureOut">
              <a:rPr lang="en-US" smtClean="0"/>
              <a:t>10/22/2023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3DCB3D-B983-4891-8A28-134CC73E66FB}" type="slidenum">
              <a:rPr lang="en-US" smtClean="0"/>
              <a:t>‹#›</a:t>
            </a:fld>
            <a:endParaRPr lang="en-US"/>
          </a:p>
        </p:txBody>
      </p:sp>
    </p:spTree>
    <p:extLst>
      <p:ext uri="{BB962C8B-B14F-4D97-AF65-F5344CB8AC3E}">
        <p14:creationId xmlns:p14="http://schemas.microsoft.com/office/powerpoint/2010/main" val="38322580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ordontd@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11F3-942F-2F10-9E29-3448FEF6DE5E}"/>
              </a:ext>
            </a:extLst>
          </p:cNvPr>
          <p:cNvSpPr>
            <a:spLocks noGrp="1"/>
          </p:cNvSpPr>
          <p:nvPr>
            <p:ph type="ctrTitle"/>
          </p:nvPr>
        </p:nvSpPr>
        <p:spPr/>
        <p:txBody>
          <a:bodyPr/>
          <a:lstStyle/>
          <a:p>
            <a:r>
              <a:rPr lang="en-US" dirty="0"/>
              <a:t>Senior Design Fall Presentation</a:t>
            </a:r>
          </a:p>
        </p:txBody>
      </p:sp>
      <p:sp>
        <p:nvSpPr>
          <p:cNvPr id="3" name="Subtitle 2">
            <a:extLst>
              <a:ext uri="{FF2B5EF4-FFF2-40B4-BE49-F238E27FC236}">
                <a16:creationId xmlns:a16="http://schemas.microsoft.com/office/drawing/2014/main" id="{46294558-F9BE-3F9B-EE11-8BD6F4429FAC}"/>
              </a:ext>
            </a:extLst>
          </p:cNvPr>
          <p:cNvSpPr>
            <a:spLocks noGrp="1"/>
          </p:cNvSpPr>
          <p:nvPr>
            <p:ph type="subTitle" idx="1"/>
          </p:nvPr>
        </p:nvSpPr>
        <p:spPr/>
        <p:txBody>
          <a:bodyPr>
            <a:normAutofit/>
          </a:bodyPr>
          <a:lstStyle/>
          <a:p>
            <a:r>
              <a:rPr lang="en-US" dirty="0"/>
              <a:t>Author: Ted Cordonnier</a:t>
            </a:r>
          </a:p>
          <a:p>
            <a:endParaRPr lang="en-US" dirty="0"/>
          </a:p>
        </p:txBody>
      </p:sp>
    </p:spTree>
    <p:extLst>
      <p:ext uri="{BB962C8B-B14F-4D97-AF65-F5344CB8AC3E}">
        <p14:creationId xmlns:p14="http://schemas.microsoft.com/office/powerpoint/2010/main" val="130411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B343-50F8-2D23-9735-0706932F2B44}"/>
              </a:ext>
            </a:extLst>
          </p:cNvPr>
          <p:cNvSpPr>
            <a:spLocks noGrp="1"/>
          </p:cNvSpPr>
          <p:nvPr>
            <p:ph type="title"/>
          </p:nvPr>
        </p:nvSpPr>
        <p:spPr/>
        <p:txBody>
          <a:bodyPr/>
          <a:lstStyle/>
          <a:p>
            <a:pPr algn="ctr"/>
            <a:r>
              <a:rPr lang="en-US" dirty="0"/>
              <a:t>Expected Demo at Expo</a:t>
            </a:r>
          </a:p>
        </p:txBody>
      </p:sp>
      <p:sp>
        <p:nvSpPr>
          <p:cNvPr id="3" name="Content Placeholder 2">
            <a:extLst>
              <a:ext uri="{FF2B5EF4-FFF2-40B4-BE49-F238E27FC236}">
                <a16:creationId xmlns:a16="http://schemas.microsoft.com/office/drawing/2014/main" id="{1480A742-E48F-6B30-187C-09C35E64D429}"/>
              </a:ext>
            </a:extLst>
          </p:cNvPr>
          <p:cNvSpPr>
            <a:spLocks noGrp="1"/>
          </p:cNvSpPr>
          <p:nvPr>
            <p:ph idx="1"/>
          </p:nvPr>
        </p:nvSpPr>
        <p:spPr/>
        <p:txBody>
          <a:bodyPr/>
          <a:lstStyle/>
          <a:p>
            <a:r>
              <a:rPr lang="en-US" dirty="0"/>
              <a:t>Showing the observers my project, a very informative and useful heatmap as well as other charts that describe the data clearly</a:t>
            </a:r>
          </a:p>
          <a:p>
            <a:r>
              <a:rPr lang="en-US" dirty="0"/>
              <a:t>Answer any questions that come to their minds about my findings </a:t>
            </a:r>
          </a:p>
          <a:p>
            <a:r>
              <a:rPr lang="en-US" dirty="0"/>
              <a:t>Explain the process and reasoning that I took for going about the project in the way that I did</a:t>
            </a:r>
          </a:p>
          <a:p>
            <a:r>
              <a:rPr lang="en-US" dirty="0"/>
              <a:t>I expect to nail down the idea that anyone should be able to look at my project and gain valuable insights from it</a:t>
            </a:r>
          </a:p>
          <a:p>
            <a:endParaRPr lang="en-US" dirty="0"/>
          </a:p>
        </p:txBody>
      </p:sp>
    </p:spTree>
    <p:extLst>
      <p:ext uri="{BB962C8B-B14F-4D97-AF65-F5344CB8AC3E}">
        <p14:creationId xmlns:p14="http://schemas.microsoft.com/office/powerpoint/2010/main" val="130548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3362-D031-136A-67CC-5E4A85E48511}"/>
              </a:ext>
            </a:extLst>
          </p:cNvPr>
          <p:cNvSpPr>
            <a:spLocks noGrp="1"/>
          </p:cNvSpPr>
          <p:nvPr>
            <p:ph type="title"/>
          </p:nvPr>
        </p:nvSpPr>
        <p:spPr/>
        <p:txBody>
          <a:bodyPr/>
          <a:lstStyle/>
          <a:p>
            <a:pPr algn="ctr"/>
            <a:r>
              <a:rPr lang="en-US" dirty="0"/>
              <a:t>Team</a:t>
            </a:r>
          </a:p>
        </p:txBody>
      </p:sp>
      <p:sp>
        <p:nvSpPr>
          <p:cNvPr id="3" name="Content Placeholder 2">
            <a:extLst>
              <a:ext uri="{FF2B5EF4-FFF2-40B4-BE49-F238E27FC236}">
                <a16:creationId xmlns:a16="http://schemas.microsoft.com/office/drawing/2014/main" id="{8BCC979C-8641-8D81-0995-E4148EEA8B7F}"/>
              </a:ext>
            </a:extLst>
          </p:cNvPr>
          <p:cNvSpPr>
            <a:spLocks noGrp="1"/>
          </p:cNvSpPr>
          <p:nvPr>
            <p:ph idx="1"/>
          </p:nvPr>
        </p:nvSpPr>
        <p:spPr>
          <a:xfrm>
            <a:off x="1104293" y="1725114"/>
            <a:ext cx="8946541" cy="4195481"/>
          </a:xfrm>
        </p:spPr>
        <p:txBody>
          <a:bodyPr/>
          <a:lstStyle/>
          <a:p>
            <a:r>
              <a:rPr lang="en-US" dirty="0"/>
              <a:t>Individual Project by Ted Cordonnier</a:t>
            </a:r>
          </a:p>
          <a:p>
            <a:pPr lvl="1"/>
            <a:r>
              <a:rPr lang="en-US" dirty="0"/>
              <a:t>5</a:t>
            </a:r>
            <a:r>
              <a:rPr lang="en-US" baseline="30000" dirty="0"/>
              <a:t>th</a:t>
            </a:r>
            <a:r>
              <a:rPr lang="en-US" dirty="0"/>
              <a:t> Year Computer Science Major, Graduating Spring 2024</a:t>
            </a:r>
          </a:p>
          <a:p>
            <a:r>
              <a:rPr lang="en-US" dirty="0"/>
              <a:t>Team: LOL</a:t>
            </a:r>
          </a:p>
          <a:p>
            <a:r>
              <a:rPr lang="en-US" dirty="0"/>
              <a:t>Email: </a:t>
            </a:r>
            <a:r>
              <a:rPr lang="en-US" dirty="0">
                <a:hlinkClick r:id="rId2"/>
              </a:rPr>
              <a:t>cordontd@mail.uc.edu</a:t>
            </a:r>
            <a:endParaRPr lang="en-US" dirty="0"/>
          </a:p>
          <a:p>
            <a:r>
              <a:rPr lang="en-US" dirty="0"/>
              <a:t>Advisor: TBD</a:t>
            </a:r>
          </a:p>
          <a:p>
            <a:endParaRPr lang="en-US" dirty="0"/>
          </a:p>
          <a:p>
            <a:r>
              <a:rPr lang="en-US" dirty="0"/>
              <a:t>Division of work: All by me</a:t>
            </a:r>
          </a:p>
        </p:txBody>
      </p:sp>
    </p:spTree>
    <p:extLst>
      <p:ext uri="{BB962C8B-B14F-4D97-AF65-F5344CB8AC3E}">
        <p14:creationId xmlns:p14="http://schemas.microsoft.com/office/powerpoint/2010/main" val="362307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C036-284C-D53D-AC61-181803E95963}"/>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8E79CACA-7210-8251-1947-35EFBA00295B}"/>
              </a:ext>
            </a:extLst>
          </p:cNvPr>
          <p:cNvSpPr>
            <a:spLocks noGrp="1"/>
          </p:cNvSpPr>
          <p:nvPr>
            <p:ph idx="1"/>
          </p:nvPr>
        </p:nvSpPr>
        <p:spPr/>
        <p:txBody>
          <a:bodyPr/>
          <a:lstStyle/>
          <a:p>
            <a:r>
              <a:rPr lang="en-US" b="0" i="0" dirty="0">
                <a:solidFill>
                  <a:srgbClr val="E6EDF3"/>
                </a:solidFill>
                <a:effectLst/>
                <a:latin typeface="-apple-system"/>
              </a:rPr>
              <a:t>Project Topic Area: Analyzing, visualizing and making predictions on data. Data will be from the publicly available Cincinnati Crime data from the past 10 years. I will clean up this data and put it into a SQL database and table. This data can then be analyzed in different ways to figure out new insights. I will then use the program mapbox to create a heatmap of this data, multiple maps or tables can be made based on needs. I want to ensure that the average observer of this project can see and gain value from what I create. AI/ML is also a consideration to be used on the data in order to make predictions of crimes for example. Mapbox or Google Maps Platform will be used.</a:t>
            </a:r>
            <a:endParaRPr lang="en-US" dirty="0"/>
          </a:p>
        </p:txBody>
      </p:sp>
    </p:spTree>
    <p:extLst>
      <p:ext uri="{BB962C8B-B14F-4D97-AF65-F5344CB8AC3E}">
        <p14:creationId xmlns:p14="http://schemas.microsoft.com/office/powerpoint/2010/main" val="370758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0C77-CD14-91C4-D1B8-3AA632B90EAA}"/>
              </a:ext>
            </a:extLst>
          </p:cNvPr>
          <p:cNvSpPr>
            <a:spLocks noGrp="1"/>
          </p:cNvSpPr>
          <p:nvPr>
            <p:ph type="title"/>
          </p:nvPr>
        </p:nvSpPr>
        <p:spPr/>
        <p:txBody>
          <a:bodyPr/>
          <a:lstStyle/>
          <a:p>
            <a:pPr algn="ctr"/>
            <a:r>
              <a:rPr lang="en-US" dirty="0"/>
              <a:t>User Stories</a:t>
            </a:r>
          </a:p>
        </p:txBody>
      </p:sp>
      <p:sp>
        <p:nvSpPr>
          <p:cNvPr id="3" name="Content Placeholder 2">
            <a:extLst>
              <a:ext uri="{FF2B5EF4-FFF2-40B4-BE49-F238E27FC236}">
                <a16:creationId xmlns:a16="http://schemas.microsoft.com/office/drawing/2014/main" id="{E04B1A53-503F-E892-32D9-CF09D44E2A5F}"/>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concerned citizen, I want to view a map of recent crime incidents in my neighborhood, so that I can stay informed about safety in my area.</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resident of Cincinnati or someone looking to move here, I want to understand the areas of this city that have less occurrences of crime, so that I can make an informed decision on where to move.</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politician or in police leadership, I want to understand where crime usually takes place, so that I can better make laws and distribute resources accordingly to the areas that need it most.</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As a researcher, I want to extract data on specific crime types over a period of time, so that I can conduct in-depth analysis and contribute to academic studies on crime prevention.</a:t>
            </a:r>
          </a:p>
          <a:p>
            <a:endParaRPr lang="en-US" dirty="0"/>
          </a:p>
        </p:txBody>
      </p:sp>
    </p:spTree>
    <p:extLst>
      <p:ext uri="{BB962C8B-B14F-4D97-AF65-F5344CB8AC3E}">
        <p14:creationId xmlns:p14="http://schemas.microsoft.com/office/powerpoint/2010/main" val="183584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39B9-3096-6FE4-B753-2F6AC1C901B3}"/>
              </a:ext>
            </a:extLst>
          </p:cNvPr>
          <p:cNvSpPr>
            <a:spLocks noGrp="1"/>
          </p:cNvSpPr>
          <p:nvPr>
            <p:ph type="title"/>
          </p:nvPr>
        </p:nvSpPr>
        <p:spPr/>
        <p:txBody>
          <a:bodyPr/>
          <a:lstStyle/>
          <a:p>
            <a:pPr algn="ctr"/>
            <a:r>
              <a:rPr lang="en-US" dirty="0"/>
              <a:t>Design Diagrams</a:t>
            </a:r>
          </a:p>
        </p:txBody>
      </p:sp>
      <p:pic>
        <p:nvPicPr>
          <p:cNvPr id="5" name="Content Placeholder 4">
            <a:extLst>
              <a:ext uri="{FF2B5EF4-FFF2-40B4-BE49-F238E27FC236}">
                <a16:creationId xmlns:a16="http://schemas.microsoft.com/office/drawing/2014/main" id="{22EE637D-A48A-6C18-0BDA-9EFA0FCF5F31}"/>
              </a:ext>
            </a:extLst>
          </p:cNvPr>
          <p:cNvPicPr>
            <a:picLocks noGrp="1" noChangeAspect="1"/>
          </p:cNvPicPr>
          <p:nvPr>
            <p:ph idx="1"/>
          </p:nvPr>
        </p:nvPicPr>
        <p:blipFill>
          <a:blip r:embed="rId2"/>
          <a:stretch>
            <a:fillRect/>
          </a:stretch>
        </p:blipFill>
        <p:spPr>
          <a:xfrm>
            <a:off x="1933575" y="2469356"/>
            <a:ext cx="7286625" cy="3362325"/>
          </a:xfrm>
        </p:spPr>
      </p:pic>
    </p:spTree>
    <p:extLst>
      <p:ext uri="{BB962C8B-B14F-4D97-AF65-F5344CB8AC3E}">
        <p14:creationId xmlns:p14="http://schemas.microsoft.com/office/powerpoint/2010/main" val="366306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39B9-3096-6FE4-B753-2F6AC1C901B3}"/>
              </a:ext>
            </a:extLst>
          </p:cNvPr>
          <p:cNvSpPr>
            <a:spLocks noGrp="1"/>
          </p:cNvSpPr>
          <p:nvPr>
            <p:ph type="title"/>
          </p:nvPr>
        </p:nvSpPr>
        <p:spPr/>
        <p:txBody>
          <a:bodyPr/>
          <a:lstStyle/>
          <a:p>
            <a:pPr algn="ctr"/>
            <a:r>
              <a:rPr lang="en-US" dirty="0"/>
              <a:t>Design Diagrams</a:t>
            </a:r>
          </a:p>
        </p:txBody>
      </p:sp>
      <p:pic>
        <p:nvPicPr>
          <p:cNvPr id="9" name="Content Placeholder 8">
            <a:extLst>
              <a:ext uri="{FF2B5EF4-FFF2-40B4-BE49-F238E27FC236}">
                <a16:creationId xmlns:a16="http://schemas.microsoft.com/office/drawing/2014/main" id="{0201D816-5B40-EBD0-4184-2EA583316575}"/>
              </a:ext>
            </a:extLst>
          </p:cNvPr>
          <p:cNvPicPr>
            <a:picLocks noGrp="1" noChangeAspect="1"/>
          </p:cNvPicPr>
          <p:nvPr>
            <p:ph idx="1"/>
          </p:nvPr>
        </p:nvPicPr>
        <p:blipFill>
          <a:blip r:embed="rId2"/>
          <a:stretch>
            <a:fillRect/>
          </a:stretch>
        </p:blipFill>
        <p:spPr>
          <a:xfrm>
            <a:off x="1544128" y="1653238"/>
            <a:ext cx="7849425" cy="4914340"/>
          </a:xfrm>
        </p:spPr>
      </p:pic>
    </p:spTree>
    <p:extLst>
      <p:ext uri="{BB962C8B-B14F-4D97-AF65-F5344CB8AC3E}">
        <p14:creationId xmlns:p14="http://schemas.microsoft.com/office/powerpoint/2010/main" val="4744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7A5C-48A4-EC24-72B0-A2590BB1770D}"/>
              </a:ext>
            </a:extLst>
          </p:cNvPr>
          <p:cNvSpPr>
            <a:spLocks noGrp="1"/>
          </p:cNvSpPr>
          <p:nvPr>
            <p:ph type="title"/>
          </p:nvPr>
        </p:nvSpPr>
        <p:spPr/>
        <p:txBody>
          <a:bodyPr/>
          <a:lstStyle/>
          <a:p>
            <a:pPr algn="ctr"/>
            <a:r>
              <a:rPr lang="en-US" dirty="0"/>
              <a:t>Project Constraints</a:t>
            </a:r>
          </a:p>
        </p:txBody>
      </p:sp>
      <p:sp>
        <p:nvSpPr>
          <p:cNvPr id="3" name="Content Placeholder 2">
            <a:extLst>
              <a:ext uri="{FF2B5EF4-FFF2-40B4-BE49-F238E27FC236}">
                <a16:creationId xmlns:a16="http://schemas.microsoft.com/office/drawing/2014/main" id="{16252AA2-F332-CD72-0A5C-C0BD8F256B91}"/>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Economic constraints will not be a problem because my project will not require any funding and is using online data that is free and provided by the City of Cincinnati. The software that I use will be free, either being mapbox or google mapping for developers. </a:t>
            </a:r>
          </a:p>
          <a:p>
            <a:pPr marL="0" marR="0" indent="0">
              <a:lnSpc>
                <a:spcPct val="107000"/>
              </a:lnSpc>
              <a:spcBef>
                <a:spcPts val="0"/>
              </a:spcBef>
              <a:spcAft>
                <a:spcPts val="800"/>
              </a:spcAft>
              <a:buNone/>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For public relation, my assignment has an impact on because the audience will be shown analysis of crime data which will likely give them new beliefs or reinforce beliefs that they have about different areas around Cincinnati and their crime reputation, how good the area is, etc. That is part of the point of the project, to change public reputation about certain areas by giving them data that can inform them on each area.</a:t>
            </a:r>
          </a:p>
          <a:p>
            <a:pPr marL="0" marR="0" indent="0">
              <a:lnSpc>
                <a:spcPct val="107000"/>
              </a:lnSpc>
              <a:spcBef>
                <a:spcPts val="0"/>
              </a:spcBef>
              <a:spcAft>
                <a:spcPts val="800"/>
              </a:spcAft>
              <a:buNone/>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For legal constraints I am pretty sure that the data that I am going to use can be freely used and given by the city of Cincinnati, but I will have to make sure that this is the case.</a:t>
            </a:r>
          </a:p>
          <a:p>
            <a:pPr marL="0" marR="0">
              <a:lnSpc>
                <a:spcPct val="107000"/>
              </a:lnSpc>
              <a:spcBef>
                <a:spcPts val="0"/>
              </a:spcBef>
              <a:spcAft>
                <a:spcPts val="800"/>
              </a:spcAft>
            </a:pP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For ethical constraints with this project, it's crucial to strike the right balance in how we present our findings. I need to ensure that our heatmap provides a clear picture without unintentionally stigmatizing any particular area. Also, we've got to be careful to anonymize specific incidents and personal details to maintain trust and respect for privacy.</a:t>
            </a:r>
          </a:p>
          <a:p>
            <a:endParaRPr lang="en-US" dirty="0"/>
          </a:p>
        </p:txBody>
      </p:sp>
    </p:spTree>
    <p:extLst>
      <p:ext uri="{BB962C8B-B14F-4D97-AF65-F5344CB8AC3E}">
        <p14:creationId xmlns:p14="http://schemas.microsoft.com/office/powerpoint/2010/main" val="48342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DEA6-3D05-F598-426E-AF36B6B70818}"/>
              </a:ext>
            </a:extLst>
          </p:cNvPr>
          <p:cNvSpPr>
            <a:spLocks noGrp="1"/>
          </p:cNvSpPr>
          <p:nvPr>
            <p:ph type="title"/>
          </p:nvPr>
        </p:nvSpPr>
        <p:spPr/>
        <p:txBody>
          <a:bodyPr/>
          <a:lstStyle/>
          <a:p>
            <a:pPr algn="ctr"/>
            <a:r>
              <a:rPr lang="en-US" dirty="0"/>
              <a:t>Review of Project Progress</a:t>
            </a:r>
          </a:p>
        </p:txBody>
      </p:sp>
      <p:sp>
        <p:nvSpPr>
          <p:cNvPr id="3" name="Content Placeholder 2">
            <a:extLst>
              <a:ext uri="{FF2B5EF4-FFF2-40B4-BE49-F238E27FC236}">
                <a16:creationId xmlns:a16="http://schemas.microsoft.com/office/drawing/2014/main" id="{A095D055-1837-E46C-8114-B4E4603E12E4}"/>
              </a:ext>
            </a:extLst>
          </p:cNvPr>
          <p:cNvSpPr>
            <a:spLocks noGrp="1"/>
          </p:cNvSpPr>
          <p:nvPr>
            <p:ph idx="1"/>
          </p:nvPr>
        </p:nvSpPr>
        <p:spPr/>
        <p:txBody>
          <a:bodyPr/>
          <a:lstStyle/>
          <a:p>
            <a:r>
              <a:rPr lang="en-US" dirty="0"/>
              <a:t>Progress on the project has been mainly the administrative tasks that I have been assigned, such as the design diagrams, constraints, etc.</a:t>
            </a:r>
          </a:p>
          <a:p>
            <a:r>
              <a:rPr lang="en-US" dirty="0"/>
              <a:t>These are required steps in the Senior Design class that I have taken in order to get organized with what I am going to create for my Senior Design project</a:t>
            </a:r>
          </a:p>
          <a:p>
            <a:r>
              <a:rPr lang="en-US" dirty="0"/>
              <a:t>Once I figure a few more things out and get an advisor, walk them through the final decisions that I have to make on exactly what I want to do, I can begin to do more of the project work</a:t>
            </a:r>
          </a:p>
        </p:txBody>
      </p:sp>
    </p:spTree>
    <p:extLst>
      <p:ext uri="{BB962C8B-B14F-4D97-AF65-F5344CB8AC3E}">
        <p14:creationId xmlns:p14="http://schemas.microsoft.com/office/powerpoint/2010/main" val="14334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2FC4-54A9-00BA-CE6A-607E49F55316}"/>
              </a:ext>
            </a:extLst>
          </p:cNvPr>
          <p:cNvSpPr>
            <a:spLocks noGrp="1"/>
          </p:cNvSpPr>
          <p:nvPr>
            <p:ph type="title"/>
          </p:nvPr>
        </p:nvSpPr>
        <p:spPr/>
        <p:txBody>
          <a:bodyPr/>
          <a:lstStyle/>
          <a:p>
            <a:pPr algn="ctr"/>
            <a:r>
              <a:rPr lang="en-US" sz="3600" dirty="0"/>
              <a:t>Expectations by End of Term</a:t>
            </a:r>
          </a:p>
        </p:txBody>
      </p:sp>
      <p:sp>
        <p:nvSpPr>
          <p:cNvPr id="3" name="Content Placeholder 2">
            <a:extLst>
              <a:ext uri="{FF2B5EF4-FFF2-40B4-BE49-F238E27FC236}">
                <a16:creationId xmlns:a16="http://schemas.microsoft.com/office/drawing/2014/main" id="{C1AF7A01-D4DE-9F91-1180-2184D8018BDE}"/>
              </a:ext>
            </a:extLst>
          </p:cNvPr>
          <p:cNvSpPr>
            <a:spLocks noGrp="1"/>
          </p:cNvSpPr>
          <p:nvPr>
            <p:ph idx="1"/>
          </p:nvPr>
        </p:nvSpPr>
        <p:spPr/>
        <p:txBody>
          <a:bodyPr/>
          <a:lstStyle/>
          <a:p>
            <a:r>
              <a:rPr lang="en-US" dirty="0"/>
              <a:t>By the end of the term, I expect to gain more proficiency in analyzing and manipulating data</a:t>
            </a:r>
          </a:p>
          <a:p>
            <a:r>
              <a:rPr lang="en-US" dirty="0"/>
              <a:t>Understanding more how to create heatmaps, charts, etc. </a:t>
            </a:r>
          </a:p>
          <a:p>
            <a:r>
              <a:rPr lang="en-US" dirty="0"/>
              <a:t>Turning data into valuable insights for my target audience</a:t>
            </a:r>
          </a:p>
        </p:txBody>
      </p:sp>
    </p:spTree>
    <p:extLst>
      <p:ext uri="{BB962C8B-B14F-4D97-AF65-F5344CB8AC3E}">
        <p14:creationId xmlns:p14="http://schemas.microsoft.com/office/powerpoint/2010/main" val="4042433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795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Century Gothic</vt:lpstr>
      <vt:lpstr>Wingdings 3</vt:lpstr>
      <vt:lpstr>Ion</vt:lpstr>
      <vt:lpstr>Senior Design Fall Presentation</vt:lpstr>
      <vt:lpstr>Team</vt:lpstr>
      <vt:lpstr>Project Overview</vt:lpstr>
      <vt:lpstr>User Stories</vt:lpstr>
      <vt:lpstr>Design Diagrams</vt:lpstr>
      <vt:lpstr>Design Diagrams</vt:lpstr>
      <vt:lpstr>Project Constraints</vt:lpstr>
      <vt:lpstr>Review of Project Progress</vt:lpstr>
      <vt:lpstr>Expectations by End of Term</vt:lpstr>
      <vt:lpstr>Expected Demo at Expo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Fall Presentation</dc:title>
  <dc:creator>Cordonnier, Ted (cordontd)</dc:creator>
  <cp:lastModifiedBy>Cordonnier, Ted (cordontd)</cp:lastModifiedBy>
  <cp:revision>1</cp:revision>
  <dcterms:created xsi:type="dcterms:W3CDTF">2023-10-23T01:08:48Z</dcterms:created>
  <dcterms:modified xsi:type="dcterms:W3CDTF">2023-10-23T01:53:16Z</dcterms:modified>
</cp:coreProperties>
</file>