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37E2BE-6363-4089-9E5A-571EE16788A9}" v="1" dt="2024-03-14T01:41:10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donnier, Ted (cordontd)" userId="e14c8a9f-3b1f-49e4-80f8-5e21dbc4b32b" providerId="ADAL" clId="{C337E2BE-6363-4089-9E5A-571EE16788A9}"/>
    <pc:docChg chg="undo custSel addSld modSld">
      <pc:chgData name="Cordonnier, Ted (cordontd)" userId="e14c8a9f-3b1f-49e4-80f8-5e21dbc4b32b" providerId="ADAL" clId="{C337E2BE-6363-4089-9E5A-571EE16788A9}" dt="2024-03-14T01:42:10.216" v="692" actId="20577"/>
      <pc:docMkLst>
        <pc:docMk/>
      </pc:docMkLst>
      <pc:sldChg chg="modSp mod">
        <pc:chgData name="Cordonnier, Ted (cordontd)" userId="e14c8a9f-3b1f-49e4-80f8-5e21dbc4b32b" providerId="ADAL" clId="{C337E2BE-6363-4089-9E5A-571EE16788A9}" dt="2024-03-14T01:37:07.898" v="31" actId="5793"/>
        <pc:sldMkLst>
          <pc:docMk/>
          <pc:sldMk cId="3623071321" sldId="257"/>
        </pc:sldMkLst>
        <pc:spChg chg="mod">
          <ac:chgData name="Cordonnier, Ted (cordontd)" userId="e14c8a9f-3b1f-49e4-80f8-5e21dbc4b32b" providerId="ADAL" clId="{C337E2BE-6363-4089-9E5A-571EE16788A9}" dt="2024-03-14T01:37:07.898" v="31" actId="5793"/>
          <ac:spMkLst>
            <pc:docMk/>
            <pc:sldMk cId="3623071321" sldId="257"/>
            <ac:spMk id="3" creationId="{8BCC979C-8641-8D81-0995-E4148EEA8B7F}"/>
          </ac:spMkLst>
        </pc:spChg>
      </pc:sldChg>
      <pc:sldChg chg="modSp new mod">
        <pc:chgData name="Cordonnier, Ted (cordontd)" userId="e14c8a9f-3b1f-49e4-80f8-5e21dbc4b32b" providerId="ADAL" clId="{C337E2BE-6363-4089-9E5A-571EE16788A9}" dt="2024-03-14T01:39:12.676" v="149" actId="1076"/>
        <pc:sldMkLst>
          <pc:docMk/>
          <pc:sldMk cId="2695501483" sldId="266"/>
        </pc:sldMkLst>
        <pc:spChg chg="mod">
          <ac:chgData name="Cordonnier, Ted (cordontd)" userId="e14c8a9f-3b1f-49e4-80f8-5e21dbc4b32b" providerId="ADAL" clId="{C337E2BE-6363-4089-9E5A-571EE16788A9}" dt="2024-03-14T01:37:41.065" v="38" actId="122"/>
          <ac:spMkLst>
            <pc:docMk/>
            <pc:sldMk cId="2695501483" sldId="266"/>
            <ac:spMk id="2" creationId="{6D460129-1020-72F4-1A0C-B21708423F12}"/>
          </ac:spMkLst>
        </pc:spChg>
        <pc:spChg chg="mod">
          <ac:chgData name="Cordonnier, Ted (cordontd)" userId="e14c8a9f-3b1f-49e4-80f8-5e21dbc4b32b" providerId="ADAL" clId="{C337E2BE-6363-4089-9E5A-571EE16788A9}" dt="2024-03-14T01:39:12.676" v="149" actId="1076"/>
          <ac:spMkLst>
            <pc:docMk/>
            <pc:sldMk cId="2695501483" sldId="266"/>
            <ac:spMk id="3" creationId="{9B310A28-ABA5-D189-EA10-C43EB9577ED7}"/>
          </ac:spMkLst>
        </pc:spChg>
      </pc:sldChg>
      <pc:sldChg chg="modSp new mod">
        <pc:chgData name="Cordonnier, Ted (cordontd)" userId="e14c8a9f-3b1f-49e4-80f8-5e21dbc4b32b" providerId="ADAL" clId="{C337E2BE-6363-4089-9E5A-571EE16788A9}" dt="2024-03-14T01:42:10.216" v="692" actId="20577"/>
        <pc:sldMkLst>
          <pc:docMk/>
          <pc:sldMk cId="4260042859" sldId="267"/>
        </pc:sldMkLst>
        <pc:spChg chg="mod">
          <ac:chgData name="Cordonnier, Ted (cordontd)" userId="e14c8a9f-3b1f-49e4-80f8-5e21dbc4b32b" providerId="ADAL" clId="{C337E2BE-6363-4089-9E5A-571EE16788A9}" dt="2024-03-14T01:39:40.353" v="172" actId="122"/>
          <ac:spMkLst>
            <pc:docMk/>
            <pc:sldMk cId="4260042859" sldId="267"/>
            <ac:spMk id="2" creationId="{833EBAE4-E31E-9031-B5F8-3EF544B4D1CD}"/>
          </ac:spMkLst>
        </pc:spChg>
        <pc:spChg chg="mod">
          <ac:chgData name="Cordonnier, Ted (cordontd)" userId="e14c8a9f-3b1f-49e4-80f8-5e21dbc4b32b" providerId="ADAL" clId="{C337E2BE-6363-4089-9E5A-571EE16788A9}" dt="2024-03-14T01:42:10.216" v="692" actId="20577"/>
          <ac:spMkLst>
            <pc:docMk/>
            <pc:sldMk cId="4260042859" sldId="267"/>
            <ac:spMk id="3" creationId="{1DFE87EA-C287-83BB-3445-897A1094EBC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0021-A8C1-48AD-B5B8-AFDA87E1F9F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CB3D-B983-4891-8A28-134CC73E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3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0021-A8C1-48AD-B5B8-AFDA87E1F9F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CB3D-B983-4891-8A28-134CC73E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0021-A8C1-48AD-B5B8-AFDA87E1F9F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CB3D-B983-4891-8A28-134CC73E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53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0021-A8C1-48AD-B5B8-AFDA87E1F9F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CB3D-B983-4891-8A28-134CC73E66F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4153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0021-A8C1-48AD-B5B8-AFDA87E1F9F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CB3D-B983-4891-8A28-134CC73E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8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0021-A8C1-48AD-B5B8-AFDA87E1F9F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CB3D-B983-4891-8A28-134CC73E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48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0021-A8C1-48AD-B5B8-AFDA87E1F9F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CB3D-B983-4891-8A28-134CC73E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97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0021-A8C1-48AD-B5B8-AFDA87E1F9F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CB3D-B983-4891-8A28-134CC73E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31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0021-A8C1-48AD-B5B8-AFDA87E1F9F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CB3D-B983-4891-8A28-134CC73E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7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0021-A8C1-48AD-B5B8-AFDA87E1F9F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CB3D-B983-4891-8A28-134CC73E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6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0021-A8C1-48AD-B5B8-AFDA87E1F9F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CB3D-B983-4891-8A28-134CC73E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9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0021-A8C1-48AD-B5B8-AFDA87E1F9F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CB3D-B983-4891-8A28-134CC73E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8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0021-A8C1-48AD-B5B8-AFDA87E1F9F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CB3D-B983-4891-8A28-134CC73E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4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0021-A8C1-48AD-B5B8-AFDA87E1F9F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CB3D-B983-4891-8A28-134CC73E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2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0021-A8C1-48AD-B5B8-AFDA87E1F9F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CB3D-B983-4891-8A28-134CC73E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0021-A8C1-48AD-B5B8-AFDA87E1F9F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CB3D-B983-4891-8A28-134CC73E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0021-A8C1-48AD-B5B8-AFDA87E1F9F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CB3D-B983-4891-8A28-134CC73E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7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C120021-A8C1-48AD-B5B8-AFDA87E1F9F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DCB3D-B983-4891-8A28-134CC73E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58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cordontd@mail.uc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11F3-942F-2F10-9E29-3448FEF6DE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Senior Design Fall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94558-F9BE-3F9B-EE11-8BD6F4429F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Author: Ted Cordonnier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1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72DB-7C25-59E9-4B2E-DB7C77A89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774F6-7A57-EA55-D164-05749FC5F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542" y="1853248"/>
            <a:ext cx="9533058" cy="4195481"/>
          </a:xfrm>
        </p:spPr>
        <p:txBody>
          <a:bodyPr/>
          <a:lstStyle/>
          <a:p>
            <a:r>
              <a:rPr lang="en-US" dirty="0"/>
              <a:t>Achieved all milestones</a:t>
            </a:r>
          </a:p>
          <a:p>
            <a:r>
              <a:rPr lang="en-US" dirty="0"/>
              <a:t>Currently have a working Correlation Analysis Program</a:t>
            </a:r>
          </a:p>
          <a:p>
            <a:r>
              <a:rPr lang="en-US" dirty="0"/>
              <a:t>Demo will consist of showing the execution of the program live with 3 datasets I have picked</a:t>
            </a:r>
          </a:p>
          <a:p>
            <a:r>
              <a:rPr lang="en-US" dirty="0"/>
              <a:t>There are things that could be added in the future, but with time constraints, this is the place that I have decided to stop at</a:t>
            </a:r>
          </a:p>
          <a:p>
            <a:r>
              <a:rPr lang="en-US" dirty="0"/>
              <a:t>I am happy with how things turned out and believe that my program demonstrates the research and implementation of Computer Science/Statistics</a:t>
            </a:r>
          </a:p>
        </p:txBody>
      </p:sp>
    </p:spTree>
    <p:extLst>
      <p:ext uri="{BB962C8B-B14F-4D97-AF65-F5344CB8AC3E}">
        <p14:creationId xmlns:p14="http://schemas.microsoft.com/office/powerpoint/2010/main" val="3599289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3AB75-1F66-068D-CB5D-7702BFE16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97537-5504-54E8-4236-15C731F22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287" y="1512414"/>
            <a:ext cx="9951479" cy="4353548"/>
          </a:xfrm>
        </p:spPr>
        <p:txBody>
          <a:bodyPr/>
          <a:lstStyle/>
          <a:p>
            <a:r>
              <a:rPr lang="en-US" dirty="0"/>
              <a:t>Project direction changed somewhat sharply right before the end of the Fall Semester</a:t>
            </a:r>
          </a:p>
          <a:p>
            <a:pPr lvl="1"/>
            <a:r>
              <a:rPr lang="en-US" dirty="0"/>
              <a:t>My advisor and I believed that this was the correct choice and would lead to a more meaningful project</a:t>
            </a:r>
          </a:p>
          <a:p>
            <a:r>
              <a:rPr lang="en-US" dirty="0"/>
              <a:t>Lots of research had to be done on statistics, correlation, etc., since I did not have an extensive background</a:t>
            </a:r>
          </a:p>
          <a:p>
            <a:pPr lvl="1"/>
            <a:r>
              <a:rPr lang="en-US" dirty="0"/>
              <a:t>I was able to learn a considerable amount from resources around the internet. </a:t>
            </a:r>
          </a:p>
          <a:p>
            <a:pPr lvl="1"/>
            <a:r>
              <a:rPr lang="en-US" dirty="0"/>
              <a:t>There was a shockingly low number of resources on programs to calculate correlation. I learned there are many formulas for calculating correlation</a:t>
            </a:r>
          </a:p>
          <a:p>
            <a:pPr lvl="1"/>
            <a:r>
              <a:rPr lang="en-US" dirty="0"/>
              <a:t>I found out that the method and formula used depends on the datatypes of the variables being analyzed</a:t>
            </a:r>
          </a:p>
        </p:txBody>
      </p:sp>
    </p:spTree>
    <p:extLst>
      <p:ext uri="{BB962C8B-B14F-4D97-AF65-F5344CB8AC3E}">
        <p14:creationId xmlns:p14="http://schemas.microsoft.com/office/powerpoint/2010/main" val="172049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3362-D031-136A-67CC-5E4A85E48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C979C-8641-8D81-0995-E4148EEA8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25114"/>
            <a:ext cx="8946541" cy="4195481"/>
          </a:xfrm>
        </p:spPr>
        <p:txBody>
          <a:bodyPr/>
          <a:lstStyle/>
          <a:p>
            <a:r>
              <a:rPr lang="en-US" dirty="0"/>
              <a:t>Project Name: Automated Correlation Analysis </a:t>
            </a:r>
          </a:p>
          <a:p>
            <a:r>
              <a:rPr lang="en-US" dirty="0"/>
              <a:t>Individual Project by Ted Cordonnier</a:t>
            </a:r>
          </a:p>
          <a:p>
            <a:pPr lvl="1"/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Year Computer Science Major, Graduating Spring 2024</a:t>
            </a:r>
          </a:p>
          <a:p>
            <a:r>
              <a:rPr lang="en-US" dirty="0"/>
              <a:t>Team: LOL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cordontd@mail.uc.edu</a:t>
            </a:r>
            <a:endParaRPr lang="en-US" dirty="0"/>
          </a:p>
          <a:p>
            <a:r>
              <a:rPr lang="en-US" dirty="0"/>
              <a:t>Advisor: Seokki Lee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07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60129-1020-72F4-1A0C-B2170842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10A28-ABA5-D189-EA10-C43EB9577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146" y="2099388"/>
            <a:ext cx="11399708" cy="4177003"/>
          </a:xfrm>
        </p:spPr>
        <p:txBody>
          <a:bodyPr>
            <a:normAutofit/>
          </a:bodyPr>
          <a:lstStyle/>
          <a:p>
            <a:r>
              <a:rPr lang="en-US" sz="2800" dirty="0"/>
              <a:t>Find Correlation between target column and all other columns in a .csv file</a:t>
            </a:r>
          </a:p>
          <a:p>
            <a:r>
              <a:rPr lang="en-US" sz="2800" dirty="0"/>
              <a:t>Automates statistical tests of correlation as well as allows any analyst to find strength of association between all types of variables </a:t>
            </a:r>
          </a:p>
          <a:p>
            <a:r>
              <a:rPr lang="en-US" sz="2800" dirty="0"/>
              <a:t>All without extensive statistical experience from the user</a:t>
            </a:r>
          </a:p>
        </p:txBody>
      </p:sp>
    </p:spTree>
    <p:extLst>
      <p:ext uri="{BB962C8B-B14F-4D97-AF65-F5344CB8AC3E}">
        <p14:creationId xmlns:p14="http://schemas.microsoft.com/office/powerpoint/2010/main" val="269550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BAE4-E31E-9031-B5F8-3EF544B4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Intellectual Merits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E87EA-C287-83BB-3445-897A1094E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817" y="1508192"/>
            <a:ext cx="10378006" cy="4897090"/>
          </a:xfrm>
        </p:spPr>
        <p:txBody>
          <a:bodyPr>
            <a:normAutofit/>
          </a:bodyPr>
          <a:lstStyle/>
          <a:p>
            <a:r>
              <a:rPr lang="en-US" dirty="0"/>
              <a:t>Myself and my advisor Seokki Lee were not able to think of or find tools that are able to automatically find correlation between variables given a .csv file input.</a:t>
            </a:r>
          </a:p>
          <a:p>
            <a:r>
              <a:rPr lang="en-US" dirty="0"/>
              <a:t>Tools do exist (IBM SPSS, minitab) that allow users to run different statistical tests on a given set of data. However, it requires that the user has a solid foundation on statistics.</a:t>
            </a:r>
          </a:p>
          <a:p>
            <a:r>
              <a:rPr lang="en-US" dirty="0"/>
              <a:t>Available tools do not have the ability to do do all these tests automatically</a:t>
            </a:r>
          </a:p>
          <a:p>
            <a:r>
              <a:rPr lang="en-US" dirty="0"/>
              <a:t>Available tools do not have the ability to determine which test should be used based on the datatype of each column. </a:t>
            </a:r>
          </a:p>
          <a:p>
            <a:r>
              <a:rPr lang="en-US" dirty="0"/>
              <a:t>Given the datatype that my program identifies, the correct correlation method is used</a:t>
            </a:r>
          </a:p>
          <a:p>
            <a:r>
              <a:rPr lang="en-US" dirty="0"/>
              <a:t>Some correlation tests only identify if there is correlation and can’t say anything about its strength. My program uses further tests to determine the strength of this correlation, something that I have not seen other programs do</a:t>
            </a:r>
          </a:p>
        </p:txBody>
      </p:sp>
    </p:spTree>
    <p:extLst>
      <p:ext uri="{BB962C8B-B14F-4D97-AF65-F5344CB8AC3E}">
        <p14:creationId xmlns:p14="http://schemas.microsoft.com/office/powerpoint/2010/main" val="426004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B804-53DF-E938-D274-2375DC992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Broader Impacts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2C572-FBAE-7B3C-A7FC-9C943DD14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753954"/>
            <a:ext cx="10327750" cy="4543329"/>
          </a:xfrm>
        </p:spPr>
        <p:txBody>
          <a:bodyPr/>
          <a:lstStyle/>
          <a:p>
            <a:r>
              <a:rPr lang="en-US" dirty="0"/>
              <a:t>Correlation is useful because it quantifies the degree to which two variables are related. Understanding correlation helps in predicting one variable from another, identifying trends, and making inferences. </a:t>
            </a:r>
          </a:p>
          <a:p>
            <a:r>
              <a:rPr lang="en-US" dirty="0"/>
              <a:t>Correlation is a fundamental statistical tool that enables data analysts to draw insights from data as well as guide decision-making.</a:t>
            </a:r>
          </a:p>
          <a:p>
            <a:pPr lvl="1"/>
            <a:r>
              <a:rPr lang="en-US" dirty="0"/>
              <a:t>Examples: Find out which variables impact sales the most, which variables determine to apple quality, which lifestyle factors impact cardiovascular disease, etc.</a:t>
            </a:r>
          </a:p>
          <a:p>
            <a:r>
              <a:rPr lang="en-US" dirty="0"/>
              <a:t>My program allows a user without extensive statistical experience to be able to calculate correlation from the target they want to analyze to their entire .csv file.</a:t>
            </a:r>
          </a:p>
        </p:txBody>
      </p:sp>
    </p:spTree>
    <p:extLst>
      <p:ext uri="{BB962C8B-B14F-4D97-AF65-F5344CB8AC3E}">
        <p14:creationId xmlns:p14="http://schemas.microsoft.com/office/powerpoint/2010/main" val="2193676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42EB-0598-C67E-EC17-EAB04E810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2B195-110B-C2F6-5AFA-9F6CF4272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621597"/>
            <a:ext cx="10408150" cy="4477278"/>
          </a:xfrm>
        </p:spPr>
        <p:txBody>
          <a:bodyPr/>
          <a:lstStyle/>
          <a:p>
            <a:r>
              <a:rPr lang="en-US" dirty="0"/>
              <a:t>Program was created inside of a Jupyter Notebook</a:t>
            </a:r>
          </a:p>
          <a:p>
            <a:r>
              <a:rPr lang="en-US" dirty="0"/>
              <a:t>Input: .csv file</a:t>
            </a:r>
          </a:p>
          <a:p>
            <a:r>
              <a:rPr lang="en-US" dirty="0"/>
              <a:t>Output: Strength of correlation between target and all other columns</a:t>
            </a:r>
          </a:p>
          <a:p>
            <a:endParaRPr lang="en-US" dirty="0"/>
          </a:p>
          <a:p>
            <a:r>
              <a:rPr lang="en-US" dirty="0"/>
              <a:t>Takes the .csv file and puts it into a Pandas dataframe. Dataframe automatically determines the datatype of each column. </a:t>
            </a:r>
          </a:p>
          <a:p>
            <a:r>
              <a:rPr lang="en-US" dirty="0"/>
              <a:t>Loop through each column and run one of 4 correlation tests depending on the datatypes of the target vs. column.</a:t>
            </a:r>
          </a:p>
        </p:txBody>
      </p:sp>
    </p:spTree>
    <p:extLst>
      <p:ext uri="{BB962C8B-B14F-4D97-AF65-F5344CB8AC3E}">
        <p14:creationId xmlns:p14="http://schemas.microsoft.com/office/powerpoint/2010/main" val="76600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C8CD-58A4-3715-F222-029BB2B27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035" y="219805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Design Specifications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D46684-A95D-1742-E45C-B604F63AA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396" y="1192022"/>
            <a:ext cx="7861980" cy="5527956"/>
          </a:xfrm>
        </p:spPr>
      </p:pic>
    </p:spTree>
    <p:extLst>
      <p:ext uri="{BB962C8B-B14F-4D97-AF65-F5344CB8AC3E}">
        <p14:creationId xmlns:p14="http://schemas.microsoft.com/office/powerpoint/2010/main" val="413716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EEE0-5C0E-8A13-58B8-B6C1202B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03B47-A088-2C4D-1E1C-7B530DC57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47476"/>
            <a:ext cx="8946541" cy="4195481"/>
          </a:xfrm>
        </p:spPr>
        <p:txBody>
          <a:bodyPr/>
          <a:lstStyle/>
          <a:p>
            <a:r>
              <a:rPr lang="en-US" dirty="0"/>
              <a:t>Jupyter Notebook </a:t>
            </a:r>
          </a:p>
          <a:p>
            <a:pPr lvl="1"/>
            <a:r>
              <a:rPr lang="en-US" dirty="0"/>
              <a:t>Python Data Science Workspace</a:t>
            </a:r>
          </a:p>
          <a:p>
            <a:r>
              <a:rPr lang="en-US" dirty="0"/>
              <a:t>Git</a:t>
            </a:r>
          </a:p>
          <a:p>
            <a:pPr lvl="1"/>
            <a:r>
              <a:rPr lang="en-US" dirty="0"/>
              <a:t>Version Control</a:t>
            </a:r>
          </a:p>
          <a:p>
            <a:r>
              <a:rPr lang="en-US" dirty="0"/>
              <a:t>Data Handling and Analysis Libraries</a:t>
            </a:r>
          </a:p>
          <a:p>
            <a:pPr lvl="1"/>
            <a:r>
              <a:rPr lang="en-US" dirty="0"/>
              <a:t>NumPy, Pandas Dataframes</a:t>
            </a:r>
          </a:p>
          <a:p>
            <a:pPr lvl="1"/>
            <a:r>
              <a:rPr lang="en-US" dirty="0"/>
              <a:t>Handling data from the .csv</a:t>
            </a:r>
          </a:p>
          <a:p>
            <a:r>
              <a:rPr lang="en-US" dirty="0"/>
              <a:t>Statistical Analysis Libraries</a:t>
            </a:r>
          </a:p>
          <a:p>
            <a:pPr lvl="1"/>
            <a:r>
              <a:rPr lang="en-US" dirty="0"/>
              <a:t>SciPy, Statsmodels</a:t>
            </a:r>
          </a:p>
          <a:p>
            <a:pPr lvl="1"/>
            <a:r>
              <a:rPr lang="en-US" dirty="0"/>
              <a:t>Running the tests for correlation and strength of correlation</a:t>
            </a:r>
          </a:p>
          <a:p>
            <a:endParaRPr lang="en-US" dirty="0"/>
          </a:p>
        </p:txBody>
      </p:sp>
      <p:pic>
        <p:nvPicPr>
          <p:cNvPr id="1028" name="Picture 4" descr="Op-Ed: Hackers should use Jupyter Notebook when taking notes | by Aleksey |  The Techlife | Medium">
            <a:extLst>
              <a:ext uri="{FF2B5EF4-FFF2-40B4-BE49-F238E27FC236}">
                <a16:creationId xmlns:a16="http://schemas.microsoft.com/office/drawing/2014/main" id="{04FF7562-A5E6-FA9C-94B5-00BA05151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9837" y="550490"/>
            <a:ext cx="1524106" cy="140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pdate now! Two critical flaws in Git's code found, patched">
            <a:extLst>
              <a:ext uri="{FF2B5EF4-FFF2-40B4-BE49-F238E27FC236}">
                <a16:creationId xmlns:a16="http://schemas.microsoft.com/office/drawing/2014/main" id="{D3CEBC63-D817-6C47-86D7-F6C8FD59D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035" y="2206656"/>
            <a:ext cx="2123552" cy="119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ciPy and NumPy - Full Stack Python">
            <a:extLst>
              <a:ext uri="{FF2B5EF4-FFF2-40B4-BE49-F238E27FC236}">
                <a16:creationId xmlns:a16="http://schemas.microsoft.com/office/drawing/2014/main" id="{58CD3E55-61F3-42EB-0963-4C11CA1DD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662" y="5050176"/>
            <a:ext cx="2017453" cy="80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n Introduction to pandas — Python's Data Analysis Library | by Gaurav Garg  | Python in Plain English">
            <a:extLst>
              <a:ext uri="{FF2B5EF4-FFF2-40B4-BE49-F238E27FC236}">
                <a16:creationId xmlns:a16="http://schemas.microsoft.com/office/drawing/2014/main" id="{E77C4F22-05B2-A62B-6BB9-B4A06C78A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575" y="3830651"/>
            <a:ext cx="2215012" cy="92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034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CB11-959E-5E82-32CF-3CAA3621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56C10-2626-7118-25F2-B8DB29F61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690608"/>
            <a:ext cx="9925071" cy="4244366"/>
          </a:xfrm>
        </p:spPr>
        <p:txBody>
          <a:bodyPr>
            <a:normAutofit/>
          </a:bodyPr>
          <a:lstStyle/>
          <a:p>
            <a:r>
              <a:rPr lang="en-US" dirty="0"/>
              <a:t>1/15: Project plan, environment setup, data collection </a:t>
            </a:r>
          </a:p>
          <a:p>
            <a:r>
              <a:rPr lang="en-US" dirty="0"/>
              <a:t>1/22: Initial data analysis report outlining which types of .csv should be used</a:t>
            </a:r>
          </a:p>
          <a:p>
            <a:r>
              <a:rPr lang="en-US" dirty="0"/>
              <a:t>1/30: Research which tests should be used for each correlation datatypes</a:t>
            </a:r>
          </a:p>
          <a:p>
            <a:r>
              <a:rPr lang="en-US" dirty="0"/>
              <a:t>2/15: Prototype for functions for ANOVA, chi-square, and correlation tests integrated into the project.</a:t>
            </a:r>
          </a:p>
          <a:p>
            <a:r>
              <a:rPr lang="en-US" dirty="0"/>
              <a:t>2/25: Initial analysis of correlation results, keep working on tests</a:t>
            </a:r>
          </a:p>
          <a:p>
            <a:r>
              <a:rPr lang="en-US" dirty="0"/>
              <a:t>2/30: Ensure correlation results are correct with IBM SPSS</a:t>
            </a:r>
          </a:p>
          <a:p>
            <a:r>
              <a:rPr lang="en-US" dirty="0"/>
              <a:t>3/25: Complete final presentation, poster, deliverables, etc.</a:t>
            </a:r>
          </a:p>
          <a:p>
            <a:r>
              <a:rPr lang="en-US" dirty="0"/>
              <a:t>4/14: Final project presentation at Expo, collection of feedback, documentation of lessons learned, and discussion of potential future work</a:t>
            </a:r>
          </a:p>
        </p:txBody>
      </p:sp>
    </p:spTree>
    <p:extLst>
      <p:ext uri="{BB962C8B-B14F-4D97-AF65-F5344CB8AC3E}">
        <p14:creationId xmlns:p14="http://schemas.microsoft.com/office/powerpoint/2010/main" val="3395154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363</TotalTime>
  <Words>773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Senior Design Fall Presentation</vt:lpstr>
      <vt:lpstr>Team</vt:lpstr>
      <vt:lpstr>Goals</vt:lpstr>
      <vt:lpstr>Intellectual Merits</vt:lpstr>
      <vt:lpstr>Broader Impacts</vt:lpstr>
      <vt:lpstr>Design Specifications</vt:lpstr>
      <vt:lpstr>Design Specifications</vt:lpstr>
      <vt:lpstr>Technologies</vt:lpstr>
      <vt:lpstr>Milestones</vt:lpstr>
      <vt:lpstr>Results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Design Fall Presentation</dc:title>
  <dc:creator>Cordonnier, Ted (cordontd)</dc:creator>
  <cp:lastModifiedBy>Cordonnier, Ted (cordontd)</cp:lastModifiedBy>
  <cp:revision>3</cp:revision>
  <dcterms:created xsi:type="dcterms:W3CDTF">2023-10-23T01:08:48Z</dcterms:created>
  <dcterms:modified xsi:type="dcterms:W3CDTF">2024-03-17T00:48:43Z</dcterms:modified>
</cp:coreProperties>
</file>