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Katacoin</a:t>
            </a:r>
            <a:r>
              <a:rPr lang="en-US" dirty="0"/>
              <a:t>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Team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D85F306-2714-4DF6-A48B-83BC72F1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69" y="858398"/>
            <a:ext cx="1821337" cy="17578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58CC70B-3DE7-4C35-9E3A-EA0F16418DC0}"/>
              </a:ext>
            </a:extLst>
          </p:cNvPr>
          <p:cNvSpPr/>
          <p:nvPr/>
        </p:nvSpPr>
        <p:spPr>
          <a:xfrm>
            <a:off x="9753402" y="737937"/>
            <a:ext cx="1821337" cy="19410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AB28E-4F21-4CB1-8527-4C116E36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600" y="1611757"/>
            <a:ext cx="4792913" cy="3634486"/>
          </a:xfrm>
        </p:spPr>
        <p:txBody>
          <a:bodyPr/>
          <a:lstStyle/>
          <a:p>
            <a:r>
              <a:rPr lang="en-US" dirty="0"/>
              <a:t>Locally hosted database: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Business logic: SPRING</a:t>
            </a:r>
          </a:p>
          <a:p>
            <a:r>
              <a:rPr lang="en-US" dirty="0"/>
              <a:t>Front-end: React</a:t>
            </a:r>
          </a:p>
          <a:p>
            <a:r>
              <a:rPr lang="en-US" dirty="0"/>
              <a:t>Live data reloading: Socket.IO</a:t>
            </a:r>
          </a:p>
          <a:p>
            <a:r>
              <a:rPr lang="en-US" dirty="0"/>
              <a:t>Code written in Java &amp; JavaScript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445E4-303B-4895-BBB2-68039F10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1778907"/>
            <a:ext cx="6180455" cy="4617333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22709E-A4A2-4D03-A91C-3EEEFCC7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1" y="5561484"/>
            <a:ext cx="1783079" cy="118871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1D5AE-3B59-42E5-AF8D-8EEAAAB82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10" y="5678117"/>
            <a:ext cx="2264227" cy="1188719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1F07B4-7E56-4FB9-8A84-B364BE2ED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56" y="5816023"/>
            <a:ext cx="899162" cy="899162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1E1DE2-ECBB-4CF3-A08D-B0C833CD5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986" y="5818670"/>
            <a:ext cx="2046028" cy="7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A31915-AD35-4B20-89CD-611C4468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Process</a:t>
            </a:r>
          </a:p>
        </p:txBody>
      </p:sp>
      <p:pic>
        <p:nvPicPr>
          <p:cNvPr id="5" name="Content Placeholder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8A7ED1F-8572-49DD-A9B6-B51CD35A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800" y="553549"/>
            <a:ext cx="3334400" cy="2528658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53AD2CF2-0B46-4A03-BBF7-E09C38FA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53" y="555754"/>
            <a:ext cx="2877883" cy="2182456"/>
          </a:xfrm>
          <a:prstGeom prst="rect">
            <a:avLst/>
          </a:prstGeom>
        </p:spPr>
      </p:pic>
      <p:pic>
        <p:nvPicPr>
          <p:cNvPr id="9" name="Picture 8" descr="A picture containing indoor, bird, flower&#10;&#10;Description automatically generated">
            <a:extLst>
              <a:ext uri="{FF2B5EF4-FFF2-40B4-BE49-F238E27FC236}">
                <a16:creationId xmlns:a16="http://schemas.microsoft.com/office/drawing/2014/main" id="{13C751E8-16F6-4D17-8D5C-CFBC92F4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00" y="3556282"/>
            <a:ext cx="3259800" cy="2202331"/>
          </a:xfrm>
          <a:prstGeom prst="rect">
            <a:avLst/>
          </a:prstGeom>
        </p:spPr>
      </p:pic>
      <p:pic>
        <p:nvPicPr>
          <p:cNvPr id="13" name="Picture 12" descr="A picture containing bird, table&#10;&#10;Description automatically generated">
            <a:extLst>
              <a:ext uri="{FF2B5EF4-FFF2-40B4-BE49-F238E27FC236}">
                <a16:creationId xmlns:a16="http://schemas.microsoft.com/office/drawing/2014/main" id="{04FA1C21-CD47-4619-AD43-8B0EF5917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953" y="3496767"/>
            <a:ext cx="3259801" cy="24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C6B-B4B1-46C7-89B8-36673CF9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F4766-2808-450A-8758-058F1E30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298" y="1095572"/>
            <a:ext cx="5995175" cy="55976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DB98D-3E03-4478-9047-9D210626FCA8}"/>
              </a:ext>
            </a:extLst>
          </p:cNvPr>
          <p:cNvSpPr txBox="1"/>
          <p:nvPr/>
        </p:nvSpPr>
        <p:spPr>
          <a:xfrm>
            <a:off x="877971" y="3370445"/>
            <a:ext cx="39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with Figma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D3069-5675-4DCB-A47F-2F35F5474680}"/>
              </a:ext>
            </a:extLst>
          </p:cNvPr>
          <p:cNvSpPr txBox="1"/>
          <p:nvPr/>
        </p:nvSpPr>
        <p:spPr>
          <a:xfrm>
            <a:off x="877971" y="3688963"/>
            <a:ext cx="120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www.figma.com</a:t>
            </a:r>
          </a:p>
        </p:txBody>
      </p:sp>
    </p:spTree>
    <p:extLst>
      <p:ext uri="{BB962C8B-B14F-4D97-AF65-F5344CB8AC3E}">
        <p14:creationId xmlns:p14="http://schemas.microsoft.com/office/powerpoint/2010/main" val="23993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970F-DAF5-4EB5-A1FC-AF179029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86097D-CF43-40B8-967F-67C92220D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" y="804793"/>
            <a:ext cx="5801705" cy="50455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8C412-B5FB-4157-9651-6C03DC49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12" y="1303188"/>
            <a:ext cx="6155488" cy="54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08F2D9-FA31-4632-BF02-4731B68A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48" y="1005840"/>
            <a:ext cx="7422183" cy="50285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4125-4528-489A-AF1D-A256D70A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4148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ED6E-DFC2-4F32-9DA8-DDA52463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System 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37039A-929F-484C-8DE1-750F026E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583" y="1971868"/>
            <a:ext cx="3568661" cy="36344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map of the snow&#10;&#10;Description automatically generated">
            <a:extLst>
              <a:ext uri="{FF2B5EF4-FFF2-40B4-BE49-F238E27FC236}">
                <a16:creationId xmlns:a16="http://schemas.microsoft.com/office/drawing/2014/main" id="{CDE6921C-5474-4D39-A3D8-404DA37A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51" y="502919"/>
            <a:ext cx="5643151" cy="6184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A5F43-DA10-490E-ACF5-E73F126F1B7A}"/>
              </a:ext>
            </a:extLst>
          </p:cNvPr>
          <p:cNvSpPr txBox="1"/>
          <p:nvPr/>
        </p:nvSpPr>
        <p:spPr>
          <a:xfrm>
            <a:off x="1223758" y="3271891"/>
            <a:ext cx="207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with Draw.IO</a:t>
            </a:r>
          </a:p>
        </p:txBody>
      </p:sp>
    </p:spTree>
    <p:extLst>
      <p:ext uri="{BB962C8B-B14F-4D97-AF65-F5344CB8AC3E}">
        <p14:creationId xmlns:p14="http://schemas.microsoft.com/office/powerpoint/2010/main" val="39902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4985E-7033-43D3-A1FD-1EB12A7C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Enjoy the demo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C031448-5A8B-4664-B70E-988294C05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851" y="116930"/>
            <a:ext cx="7315999" cy="6535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FFBED-1360-4F08-A804-8D3F91142F9D}"/>
              </a:ext>
            </a:extLst>
          </p:cNvPr>
          <p:cNvSpPr txBox="1"/>
          <p:nvPr/>
        </p:nvSpPr>
        <p:spPr>
          <a:xfrm>
            <a:off x="8556171" y="5878286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Team 4</a:t>
            </a:r>
          </a:p>
        </p:txBody>
      </p:sp>
    </p:spTree>
    <p:extLst>
      <p:ext uri="{BB962C8B-B14F-4D97-AF65-F5344CB8AC3E}">
        <p14:creationId xmlns:p14="http://schemas.microsoft.com/office/powerpoint/2010/main" val="3133317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Katacoin live</vt:lpstr>
      <vt:lpstr>Frameworks and technologies</vt:lpstr>
      <vt:lpstr>Process</vt:lpstr>
      <vt:lpstr>Wireframes</vt:lpstr>
      <vt:lpstr> </vt:lpstr>
      <vt:lpstr>ERD</vt:lpstr>
      <vt:lpstr>System Map</vt:lpstr>
      <vt:lpstr>Enjoy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Katacoin live</dc:title>
  <dc:creator>Trimmer, Alexander</dc:creator>
  <cp:lastModifiedBy>Trimmer, Alexander</cp:lastModifiedBy>
  <cp:revision>2</cp:revision>
  <dcterms:created xsi:type="dcterms:W3CDTF">2020-09-23T18:56:26Z</dcterms:created>
  <dcterms:modified xsi:type="dcterms:W3CDTF">2020-09-23T18:59:14Z</dcterms:modified>
</cp:coreProperties>
</file>