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58" r:id="rId5"/>
    <p:sldId id="278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79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544649-31D1-96A7-C7F0-94B2EC3BE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94FB0B-180F-95F1-E6EC-99B4126DC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CC4A98-B2BF-9272-6F01-25EAC24B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644D-2AE1-4660-86B3-FBAB25E4DDBA}" type="datetimeFigureOut">
              <a:rPr lang="fr-FR" smtClean="0"/>
              <a:t>24/06/2022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4C9568-0985-44C8-97F3-88B46B3A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0554E3-9EE0-EFE7-5681-253A6750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DA61-09E3-450E-B5C4-873992C497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91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28A2F3-62B5-3B30-B8D0-A2957E54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C4B32B-6165-875D-E433-053406CED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D5D85B-F731-72A4-FD41-72B5B3A4D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644D-2AE1-4660-86B3-FBAB25E4DDBA}" type="datetimeFigureOut">
              <a:rPr lang="fr-FR" smtClean="0"/>
              <a:t>24/06/2022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41F8C3-6262-2517-7A61-69FABC32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794C7A-BC0B-EF4C-FDD5-D4D25E17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DA61-09E3-450E-B5C4-873992C497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76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15D2E23-0AAD-D021-5355-C61463A2A8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1C9CB8-2EEB-DA0B-F4DB-9EBFBDC88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15F8DC-A9F7-1582-8E67-1ECF2F01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644D-2AE1-4660-86B3-FBAB25E4DDBA}" type="datetimeFigureOut">
              <a:rPr lang="fr-FR" smtClean="0"/>
              <a:t>24/06/2022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E757A7-BEB5-C6F4-3868-ADE71F63C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C66C5-A2B4-F3AE-31AA-E4223847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DA61-09E3-450E-B5C4-873992C497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69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8D942F-EF63-0584-619F-B57E1A2E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09ABF3-0ED3-E6FF-F358-2A1F71ED0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6EA632-70D6-5E4B-323D-C6449257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644D-2AE1-4660-86B3-FBAB25E4DDBA}" type="datetimeFigureOut">
              <a:rPr lang="fr-FR" smtClean="0"/>
              <a:t>24/06/2022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CBFCAA-AB5C-8F31-63F1-3BEE2F172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35D5E5-BC82-5C4B-42E1-1A9EDB231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DA61-09E3-450E-B5C4-873992C497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30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79488F-E7A0-AD43-F012-27F5F295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0AB80C-F7C1-B349-E529-FF1DFAB7A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C7822E-6607-7C8C-6442-78B1F751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644D-2AE1-4660-86B3-FBAB25E4DDBA}" type="datetimeFigureOut">
              <a:rPr lang="fr-FR" smtClean="0"/>
              <a:t>24/06/2022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346F92-3D37-BB8A-BEB2-8D23EAD5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4D828A-441B-E6C5-508E-34B683DE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DA61-09E3-450E-B5C4-873992C497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02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AA9CF8-2336-31A5-A290-5687D79D0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775570-0590-1750-E924-978AA6FDB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685101-3CB5-1972-19F6-0C29C6BB6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B76CF5-35EE-7E26-C03F-55C97E2B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644D-2AE1-4660-86B3-FBAB25E4DDBA}" type="datetimeFigureOut">
              <a:rPr lang="fr-FR" smtClean="0"/>
              <a:t>24/06/2022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AF2CB7-793A-2A9E-3BCB-16A2766D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99DB48-A7D9-D5E1-8ED9-D1E5302F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DA61-09E3-450E-B5C4-873992C497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78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91D79-DD6A-D356-326B-93064505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329776-804C-B8FD-0AAE-81E896414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C55A57-4459-0481-821A-7E3201F28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5AAC65F-15C8-4A3F-2D7C-18C0737D3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1255EE5-D2D4-F4BE-61D9-B8FEC77C8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1AE1720-BE08-A720-611F-5BE0B3C4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644D-2AE1-4660-86B3-FBAB25E4DDBA}" type="datetimeFigureOut">
              <a:rPr lang="fr-FR" smtClean="0"/>
              <a:t>24/06/2022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8E5E5E-28DE-53AA-ED32-596DE723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FDF7BB4-980E-CF29-4E25-AF40C4D6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DA61-09E3-450E-B5C4-873992C497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17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09D532-9F24-A27E-B75C-1F353871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2CBE07F-7095-FD79-BEB5-2E9F0D6D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644D-2AE1-4660-86B3-FBAB25E4DDBA}" type="datetimeFigureOut">
              <a:rPr lang="fr-FR" smtClean="0"/>
              <a:t>24/06/2022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F70DC3F-F6D8-BA97-7051-C56421E3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ADEFBBE-8C89-37E0-8752-49925856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DA61-09E3-450E-B5C4-873992C497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44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ADD80E0-1FB3-1E07-3756-AB78740C8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644D-2AE1-4660-86B3-FBAB25E4DDBA}" type="datetimeFigureOut">
              <a:rPr lang="fr-FR" smtClean="0"/>
              <a:t>24/06/2022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B9D5A5C-BAD3-6B7A-50FA-028E67C4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C2A480-3B20-54E5-932B-D13E5A601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DA61-09E3-450E-B5C4-873992C497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46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8BFAB7-6A53-0FA0-B429-8015FA04F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CDCFE7-AF99-5584-C68B-B30EB8230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41F749-3B1D-0580-B675-ED9755E52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4B3B5E-9129-98FC-214E-C5D7AFCDC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644D-2AE1-4660-86B3-FBAB25E4DDBA}" type="datetimeFigureOut">
              <a:rPr lang="fr-FR" smtClean="0"/>
              <a:t>24/06/2022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197B75-892A-DCC4-C0D4-E9B8E200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9855F6-C60E-1E56-6774-BE72FF80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DA61-09E3-450E-B5C4-873992C497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177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1347D-B92A-886C-4415-EA9A57FB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BFAAB4C-ECDD-7175-2814-E336AC696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12B6C4-AA7D-8048-D20F-B0CDCB9D3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50F7CA-1B17-48F6-939A-522DEB916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644D-2AE1-4660-86B3-FBAB25E4DDBA}" type="datetimeFigureOut">
              <a:rPr lang="fr-FR" smtClean="0"/>
              <a:t>24/06/2022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3BEEF1-F401-8298-7485-8F5B9C8C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B4D0D2-94DB-68EF-D775-7B4529EFC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DA61-09E3-450E-B5C4-873992C497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04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E470C4B-956D-E283-C94F-DCE70F8F0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DAADB6-D472-FD57-472E-D1C2FE999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8C42DC-79AF-EBA8-3F89-BDB649450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0644D-2AE1-4660-86B3-FBAB25E4DDBA}" type="datetimeFigureOut">
              <a:rPr lang="fr-FR" smtClean="0"/>
              <a:t>24/06/2022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06F35F-54DC-A37B-E3A6-015A69AFC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848D48-5491-76BC-3C8A-7175C7FBF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CDA61-09E3-450E-B5C4-873992C497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68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67B37CD-24D0-7F38-7C4F-A428834ED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810" y="2447788"/>
            <a:ext cx="7554379" cy="196242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03675F2-DC9B-840A-832D-A7795B3A942A}"/>
              </a:ext>
            </a:extLst>
          </p:cNvPr>
          <p:cNvSpPr txBox="1"/>
          <p:nvPr/>
        </p:nvSpPr>
        <p:spPr>
          <a:xfrm>
            <a:off x="1967024" y="552893"/>
            <a:ext cx="9229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Projet 3 : Créez et utilisez une base de données immobilière avec SQL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9A59611-E172-FCF8-B350-ABFE7B9F7B92}"/>
              </a:ext>
            </a:extLst>
          </p:cNvPr>
          <p:cNvSpPr txBox="1"/>
          <p:nvPr/>
        </p:nvSpPr>
        <p:spPr>
          <a:xfrm>
            <a:off x="8357191" y="5794744"/>
            <a:ext cx="363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Teddy </a:t>
            </a:r>
            <a:r>
              <a:rPr lang="fr-FR" dirty="0" err="1"/>
              <a:t>Rivierez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7894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E1E4A42-335E-1482-EA28-D63206DCEDFA}"/>
              </a:ext>
            </a:extLst>
          </p:cNvPr>
          <p:cNvSpPr txBox="1"/>
          <p:nvPr/>
        </p:nvSpPr>
        <p:spPr>
          <a:xfrm>
            <a:off x="1435395" y="106326"/>
            <a:ext cx="4997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1-3 Création du schéma relationnel normalisé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CC60FC-1B8C-DAF5-9CC4-49F7F6DC5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441" y="648161"/>
            <a:ext cx="7830922" cy="611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21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>
            <a:extLst>
              <a:ext uri="{FF2B5EF4-FFF2-40B4-BE49-F238E27FC236}">
                <a16:creationId xmlns:a16="http://schemas.microsoft.com/office/drawing/2014/main" id="{C123CDA6-B642-505F-EDD2-BAEFB85E77DE}"/>
              </a:ext>
            </a:extLst>
          </p:cNvPr>
          <p:cNvSpPr txBox="1"/>
          <p:nvPr/>
        </p:nvSpPr>
        <p:spPr>
          <a:xfrm>
            <a:off x="1786270" y="85060"/>
            <a:ext cx="7995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II- La base de données avec les données importées</a:t>
            </a:r>
          </a:p>
          <a:p>
            <a:endParaRPr lang="fr-FR" b="1" u="sng" dirty="0"/>
          </a:p>
          <a:p>
            <a:r>
              <a:rPr lang="fr-FR" b="1" u="sng" dirty="0"/>
              <a:t>2-1 Création de la base de données - MySQL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68D2611-6062-BCCD-73F9-73C494C01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8601"/>
            <a:ext cx="4486687" cy="424239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90C71E8-D5A6-C107-E794-4F31F630C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687" y="968601"/>
            <a:ext cx="5095960" cy="296544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293CE44-D627-A5DD-6B62-76AD8A212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687" y="3892554"/>
            <a:ext cx="2815124" cy="296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649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30EEBE9-12CD-44A9-7BBE-62FB1F9C2EAC}"/>
              </a:ext>
            </a:extLst>
          </p:cNvPr>
          <p:cNvSpPr txBox="1"/>
          <p:nvPr/>
        </p:nvSpPr>
        <p:spPr>
          <a:xfrm>
            <a:off x="0" y="297712"/>
            <a:ext cx="921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2-2 les données importées depuis le dictionnaire des données – MySQL </a:t>
            </a:r>
            <a:r>
              <a:rPr lang="fr-FR" b="1" u="sng" dirty="0" err="1"/>
              <a:t>workbench</a:t>
            </a:r>
            <a:endParaRPr lang="fr-FR" b="1" u="sng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6B2B321-4863-2C21-5FB7-B02F3AFCB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4496"/>
            <a:ext cx="12192000" cy="356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74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490B3E6-7C26-C504-ED36-D99AA2EF1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569" y="1063256"/>
            <a:ext cx="9853981" cy="469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9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A258DA7-614F-2D54-6226-0AB5C0D17C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8" t="4081" r="18574" b="-4081"/>
          <a:stretch/>
        </p:blipFill>
        <p:spPr>
          <a:xfrm>
            <a:off x="116957" y="1634258"/>
            <a:ext cx="5092996" cy="406344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1299CE2-09FE-F17C-5244-E3A4805FD9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22"/>
          <a:stretch/>
        </p:blipFill>
        <p:spPr>
          <a:xfrm>
            <a:off x="5380074" y="1634258"/>
            <a:ext cx="4752753" cy="51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17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E369156-4AB7-4D59-89C2-3F9C9C651E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57"/>
          <a:stretch/>
        </p:blipFill>
        <p:spPr>
          <a:xfrm>
            <a:off x="8260959" y="1976669"/>
            <a:ext cx="3775095" cy="488133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C9E566F-A46E-AA08-423F-735FB50BB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190307"/>
            <a:ext cx="3453649" cy="377462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2B1BF96-2632-FE65-9A8D-EF80B877B0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28"/>
          <a:stretch/>
        </p:blipFill>
        <p:spPr>
          <a:xfrm>
            <a:off x="3453649" y="2190307"/>
            <a:ext cx="4807310" cy="369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52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139AD490-9431-A865-95CB-EE7E7369F4FC}"/>
              </a:ext>
            </a:extLst>
          </p:cNvPr>
          <p:cNvSpPr txBox="1"/>
          <p:nvPr/>
        </p:nvSpPr>
        <p:spPr>
          <a:xfrm>
            <a:off x="520995" y="212651"/>
            <a:ext cx="6071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III- Réponse aux analyses demandées par le Directeur Général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799AD9A-05E5-D0C5-00AC-8C30502C4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1983"/>
            <a:ext cx="6351262" cy="229401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69C53DB-718D-89F5-2CC5-794B4EF02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5994"/>
            <a:ext cx="7220958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55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E0E3092-F1B1-3E54-30A6-8993AC187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0" y="0"/>
            <a:ext cx="7316221" cy="395342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72DD2B1-B296-BDDA-69A9-CD02A8FB8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0" y="3953427"/>
            <a:ext cx="8612727" cy="288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04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11A347E-6EAF-1E4C-3E5E-BDDBB7721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27312" cy="36080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30C6EC1-EF9D-1572-4A13-6FA4A0427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4750"/>
            <a:ext cx="9973338" cy="319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41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ADB3BC3-B1EB-4C0E-280C-1AA3AB828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53" y="408094"/>
            <a:ext cx="11525693" cy="604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4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A09AF62-F526-C11A-938E-DE7FDB58204F}"/>
              </a:ext>
            </a:extLst>
          </p:cNvPr>
          <p:cNvSpPr txBox="1"/>
          <p:nvPr/>
        </p:nvSpPr>
        <p:spPr>
          <a:xfrm>
            <a:off x="1605516" y="595423"/>
            <a:ext cx="918653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/>
              <a:t>Sommaire</a:t>
            </a:r>
          </a:p>
          <a:p>
            <a:pPr algn="ctr"/>
            <a:endParaRPr lang="fr-FR" b="1" u="sng" dirty="0"/>
          </a:p>
          <a:p>
            <a:pPr algn="ctr"/>
            <a:endParaRPr lang="fr-FR" b="1" u="sng" dirty="0"/>
          </a:p>
          <a:p>
            <a:pPr algn="ctr"/>
            <a:endParaRPr lang="fr-FR" b="1" u="sng" dirty="0"/>
          </a:p>
          <a:p>
            <a:endParaRPr lang="fr-FR" dirty="0"/>
          </a:p>
          <a:p>
            <a:r>
              <a:rPr lang="fr-FR" b="1" u="sng" dirty="0"/>
              <a:t>I- la démarche pour la création de la base de données</a:t>
            </a:r>
          </a:p>
          <a:p>
            <a:endParaRPr lang="fr-FR" dirty="0"/>
          </a:p>
          <a:p>
            <a:r>
              <a:rPr lang="fr-FR" b="1" u="sng" dirty="0"/>
              <a:t>II- La base de données avec les données importées</a:t>
            </a:r>
          </a:p>
          <a:p>
            <a:endParaRPr lang="fr-FR" b="1" u="sng" dirty="0"/>
          </a:p>
          <a:p>
            <a:r>
              <a:rPr lang="fr-FR" b="1" u="sng" dirty="0"/>
              <a:t>III- Réponse aux analyses demandées par le Directeur Général</a:t>
            </a:r>
          </a:p>
          <a:p>
            <a:endParaRPr lang="fr-FR" b="1" u="sng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4219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173EDD0-20D1-534C-CB46-98A6EBC7B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3" y="2189025"/>
            <a:ext cx="11344940" cy="331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62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F2B41B6-569E-C658-7B73-930C88471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958" y="439894"/>
            <a:ext cx="8230996" cy="615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55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1619C21-E25F-F11F-C5A8-9297A7DCE296}"/>
              </a:ext>
            </a:extLst>
          </p:cNvPr>
          <p:cNvSpPr txBox="1"/>
          <p:nvPr/>
        </p:nvSpPr>
        <p:spPr>
          <a:xfrm>
            <a:off x="4253023" y="3078125"/>
            <a:ext cx="535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Je vous remercie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427874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79C7C7A-0D38-87A2-E307-CD779C26E63F}"/>
              </a:ext>
            </a:extLst>
          </p:cNvPr>
          <p:cNvSpPr txBox="1"/>
          <p:nvPr/>
        </p:nvSpPr>
        <p:spPr>
          <a:xfrm>
            <a:off x="1605516" y="287079"/>
            <a:ext cx="64858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I- la démarche pour la création de la base de données</a:t>
            </a:r>
          </a:p>
          <a:p>
            <a:endParaRPr lang="fr-FR" b="1" u="sng" dirty="0"/>
          </a:p>
          <a:p>
            <a:endParaRPr lang="fr-FR" b="1" u="sng" dirty="0"/>
          </a:p>
          <a:p>
            <a:r>
              <a:rPr lang="fr-FR" b="1" u="sng" dirty="0"/>
              <a:t>1- Tri des données </a:t>
            </a:r>
            <a:r>
              <a:rPr lang="fr-FR" b="1" u="sng" dirty="0" err="1"/>
              <a:t>excel</a:t>
            </a:r>
            <a:r>
              <a:rPr lang="fr-FR" b="1" u="sng" dirty="0"/>
              <a:t> et composition du dictionnaire des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32B9F91-9709-7197-FC63-F602DC5D3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1961"/>
            <a:ext cx="12192000" cy="219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22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8B35D50-EE02-69A9-5AF4-33FC7B5A28C6}"/>
              </a:ext>
            </a:extLst>
          </p:cNvPr>
          <p:cNvSpPr txBox="1"/>
          <p:nvPr/>
        </p:nvSpPr>
        <p:spPr>
          <a:xfrm>
            <a:off x="935665" y="563527"/>
            <a:ext cx="83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1-1 Composition du dictionnaire des données en différentes tables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A7A809-F374-E334-688F-66EB6FFFC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65" y="1269504"/>
            <a:ext cx="7254968" cy="558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56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3597F1B-0D4F-161E-88B6-885FC619E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079" y="457200"/>
            <a:ext cx="451718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19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A581C61-0AC5-8B7C-AC0F-14E77D669A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28"/>
          <a:stretch/>
        </p:blipFill>
        <p:spPr>
          <a:xfrm>
            <a:off x="499731" y="1237795"/>
            <a:ext cx="2796362" cy="551589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9B90592-9FE9-45E8-C9E7-608F60F015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033"/>
          <a:stretch/>
        </p:blipFill>
        <p:spPr>
          <a:xfrm>
            <a:off x="3420016" y="1171160"/>
            <a:ext cx="3756960" cy="564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37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1E7BE5E-5017-68C3-F552-8E6F31404F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85"/>
          <a:stretch/>
        </p:blipFill>
        <p:spPr>
          <a:xfrm>
            <a:off x="146542" y="1353540"/>
            <a:ext cx="4595580" cy="550446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24451C8-356F-26FC-B711-1CDEA98934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23"/>
          <a:stretch/>
        </p:blipFill>
        <p:spPr>
          <a:xfrm>
            <a:off x="4742122" y="1156040"/>
            <a:ext cx="5551404" cy="570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8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80AABA2-A44F-2BBD-03AC-BACAAF2844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"/>
          <a:stretch/>
        </p:blipFill>
        <p:spPr>
          <a:xfrm>
            <a:off x="1" y="1097697"/>
            <a:ext cx="6209414" cy="567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5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ACEF0D3-CDEF-9864-7F30-53DF38E468AC}"/>
              </a:ext>
            </a:extLst>
          </p:cNvPr>
          <p:cNvSpPr txBox="1"/>
          <p:nvPr/>
        </p:nvSpPr>
        <p:spPr>
          <a:xfrm>
            <a:off x="1765005" y="244549"/>
            <a:ext cx="3912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1-2 Création du modèle conceptuel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1307784-2AFF-EAC1-E795-678290A3E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099" y="923223"/>
            <a:ext cx="8088042" cy="592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304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132</Words>
  <Application>Microsoft Office PowerPoint</Application>
  <PresentationFormat>Grand écran</PresentationFormat>
  <Paragraphs>29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odelschwancker e-sport</dc:creator>
  <cp:lastModifiedBy>odelschwancker e-sport</cp:lastModifiedBy>
  <cp:revision>2</cp:revision>
  <dcterms:created xsi:type="dcterms:W3CDTF">2022-05-24T00:25:26Z</dcterms:created>
  <dcterms:modified xsi:type="dcterms:W3CDTF">2022-06-24T09:24:44Z</dcterms:modified>
</cp:coreProperties>
</file>