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62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D629-D097-3A9D-E8A5-DB2E3C4C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9A6DA-EF77-9395-3611-B16091B5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1" indent="0" algn="ctr">
              <a:buNone/>
              <a:defRPr sz="2000"/>
            </a:lvl2pPr>
            <a:lvl3pPr marL="914462" indent="0" algn="ctr">
              <a:buNone/>
              <a:defRPr sz="1800"/>
            </a:lvl3pPr>
            <a:lvl4pPr marL="1371694" indent="0" algn="ctr">
              <a:buNone/>
              <a:defRPr sz="1600"/>
            </a:lvl4pPr>
            <a:lvl5pPr marL="1828925" indent="0" algn="ctr">
              <a:buNone/>
              <a:defRPr sz="1600"/>
            </a:lvl5pPr>
            <a:lvl6pPr marL="2286156" indent="0" algn="ctr">
              <a:buNone/>
              <a:defRPr sz="1600"/>
            </a:lvl6pPr>
            <a:lvl7pPr marL="2743387" indent="0" algn="ctr">
              <a:buNone/>
              <a:defRPr sz="1600"/>
            </a:lvl7pPr>
            <a:lvl8pPr marL="3200618" indent="0" algn="ctr">
              <a:buNone/>
              <a:defRPr sz="1600"/>
            </a:lvl8pPr>
            <a:lvl9pPr marL="365784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4578-DB9C-5E7F-18EA-DDB73076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A0D3-9421-A5A8-1C5A-FD22A289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6275-B54E-C072-7430-99BD3D9A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F65-8089-1C6A-6A03-73CCC9D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1489-AAEB-18DC-65E8-9D895A71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409D-9379-C5D9-7F85-C4BF917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D201-F6FE-69F6-6688-8B6129CC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ACDB-DB0F-876F-635A-0BEE439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28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CB293-A405-1AB6-A6D5-C13B40BD4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A1F3A-22C3-3DFE-0982-F6D5EAAA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30D1-D56F-4FD1-554A-5293F511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C8AB-D503-3180-BC34-7E3BC3C4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62C7-0461-8537-3E34-1BF720E0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DCB1-D16C-BD4B-B746-F648F8F3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14C6-5C42-BFE6-0941-A34B56B4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3476-14C7-0F6C-D997-4162DAB3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B224-B9D8-527F-5A02-EBDB43D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A4BA-D258-E44E-3A42-A185EA7E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2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C7E-D659-EE90-7A6D-975E4AAC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5C73-7752-B140-5D26-E1685DC2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DA3-4D54-9A40-0A8A-A86C2497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511A-50EF-0F45-3FE2-2B7E36BA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9C6-57B8-0990-9DF3-667B2B63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7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3A49-20D7-DF86-2AC4-2652160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C8F-AEF0-7CC3-13F9-645B30B66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B5D1C-C9A7-BC31-6C76-AB173613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B7401-742B-5B35-78BF-6A0E93B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339F7-5FB6-6EAF-96E6-790BD95E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EC7CC-E8AE-B26F-0890-A3867B18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8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A417-7621-8A2F-C699-8349588E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C89D-18DC-64EB-C50F-3D38070B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1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6" indent="0">
              <a:buNone/>
              <a:defRPr sz="1600" b="1"/>
            </a:lvl6pPr>
            <a:lvl7pPr marL="2743387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E4C0-811F-C64E-59EB-10DCCD20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B631F-B101-623F-2F9F-CC82AB244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1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6" indent="0">
              <a:buNone/>
              <a:defRPr sz="1600" b="1"/>
            </a:lvl6pPr>
            <a:lvl7pPr marL="2743387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BEAB1-9BD1-DBFD-84D7-CAA0BEC4E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94824-76C3-BE65-4957-C83B7A32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A1377-7203-369E-6C0E-770F3A05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A7A49-9EF9-ED82-235D-F5BE8F6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C4E-9D3A-2332-C822-02048C5C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B0AA-71CC-ECD3-2925-FC88F24C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1B13-6B74-1EC1-D71A-6EE4DE4E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04F7A-C44A-841E-17C7-F08E2983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87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F0B3-D8C9-05BD-728D-A28F3F8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A5588-3BE2-1974-11BC-C0B0E437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9F3A-777D-A145-6181-3541F42F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BD49-401D-D958-483D-A5A2B3DB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9097-EE0B-58BC-AED0-6CE0892C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33C23-1B66-297B-2AAF-AB84684A9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1" indent="0">
              <a:buNone/>
              <a:defRPr sz="1400"/>
            </a:lvl2pPr>
            <a:lvl3pPr marL="914462" indent="0">
              <a:buNone/>
              <a:defRPr sz="1200"/>
            </a:lvl3pPr>
            <a:lvl4pPr marL="1371694" indent="0">
              <a:buNone/>
              <a:defRPr sz="1000"/>
            </a:lvl4pPr>
            <a:lvl5pPr marL="1828925" indent="0">
              <a:buNone/>
              <a:defRPr sz="1000"/>
            </a:lvl5pPr>
            <a:lvl6pPr marL="2286156" indent="0">
              <a:buNone/>
              <a:defRPr sz="1000"/>
            </a:lvl6pPr>
            <a:lvl7pPr marL="2743387" indent="0">
              <a:buNone/>
              <a:defRPr sz="1000"/>
            </a:lvl7pPr>
            <a:lvl8pPr marL="3200618" indent="0">
              <a:buNone/>
              <a:defRPr sz="1000"/>
            </a:lvl8pPr>
            <a:lvl9pPr marL="36578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D0825-8380-634E-9662-51655D60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6B5D-43ED-73D3-E771-448EDA0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83EC-BBD0-05BA-8643-51CB30B3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AB38-86E2-D89F-1405-7F4C85E9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0EAF5-F52E-4E1E-541D-877F76AFD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1" indent="0">
              <a:buNone/>
              <a:defRPr sz="2800"/>
            </a:lvl2pPr>
            <a:lvl3pPr marL="914462" indent="0">
              <a:buNone/>
              <a:defRPr sz="2400"/>
            </a:lvl3pPr>
            <a:lvl4pPr marL="1371694" indent="0">
              <a:buNone/>
              <a:defRPr sz="2000"/>
            </a:lvl4pPr>
            <a:lvl5pPr marL="1828925" indent="0">
              <a:buNone/>
              <a:defRPr sz="2000"/>
            </a:lvl5pPr>
            <a:lvl6pPr marL="2286156" indent="0">
              <a:buNone/>
              <a:defRPr sz="2000"/>
            </a:lvl6pPr>
            <a:lvl7pPr marL="2743387" indent="0">
              <a:buNone/>
              <a:defRPr sz="2000"/>
            </a:lvl7pPr>
            <a:lvl8pPr marL="3200618" indent="0">
              <a:buNone/>
              <a:defRPr sz="2000"/>
            </a:lvl8pPr>
            <a:lvl9pPr marL="365784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DE1B-D0DF-99D8-2AE9-8AB45B96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1" indent="0">
              <a:buNone/>
              <a:defRPr sz="1400"/>
            </a:lvl2pPr>
            <a:lvl3pPr marL="914462" indent="0">
              <a:buNone/>
              <a:defRPr sz="1200"/>
            </a:lvl3pPr>
            <a:lvl4pPr marL="1371694" indent="0">
              <a:buNone/>
              <a:defRPr sz="1000"/>
            </a:lvl4pPr>
            <a:lvl5pPr marL="1828925" indent="0">
              <a:buNone/>
              <a:defRPr sz="1000"/>
            </a:lvl5pPr>
            <a:lvl6pPr marL="2286156" indent="0">
              <a:buNone/>
              <a:defRPr sz="1000"/>
            </a:lvl6pPr>
            <a:lvl7pPr marL="2743387" indent="0">
              <a:buNone/>
              <a:defRPr sz="1000"/>
            </a:lvl7pPr>
            <a:lvl8pPr marL="3200618" indent="0">
              <a:buNone/>
              <a:defRPr sz="1000"/>
            </a:lvl8pPr>
            <a:lvl9pPr marL="36578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23F4-6BCE-C8B2-4A59-CED78875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C86-986C-45CE-10D4-DC9A182C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6BC8-74C9-500B-9BC0-AD3FC99D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B9EC9-D66F-27FD-783F-F0BDB0AF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C807-56B9-CD4B-84B0-F9A14A40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46613-4106-837D-BAFE-7B54591F8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A067-2311-454B-83F3-A3A1CCA505C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5FF7-511A-5E62-9B7D-61753DCAB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2F7D-3E3F-6D16-85A4-4E87F70EF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1DAE-37D6-4281-9BDE-1BC4A3A2A2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7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8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09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0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71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3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4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65" indent="-228616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1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7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9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ebp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8BC68CFA-4096-41E7-24A2-50AABFB33469}"/>
              </a:ext>
            </a:extLst>
          </p:cNvPr>
          <p:cNvGrpSpPr/>
          <p:nvPr/>
        </p:nvGrpSpPr>
        <p:grpSpPr>
          <a:xfrm>
            <a:off x="879262" y="138418"/>
            <a:ext cx="5904000" cy="6372000"/>
            <a:chOff x="879262" y="138418"/>
            <a:chExt cx="5904000" cy="6372000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C193153E-1FB8-BCA0-61C0-CD54D08B5A32}"/>
                </a:ext>
              </a:extLst>
            </p:cNvPr>
            <p:cNvSpPr/>
            <p:nvPr/>
          </p:nvSpPr>
          <p:spPr>
            <a:xfrm>
              <a:off x="879262" y="138418"/>
              <a:ext cx="5904000" cy="63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5F20A4CE-D465-4C7D-8909-2E0CD91DC77C}"/>
                </a:ext>
              </a:extLst>
            </p:cNvPr>
            <p:cNvGrpSpPr/>
            <p:nvPr/>
          </p:nvGrpSpPr>
          <p:grpSpPr>
            <a:xfrm>
              <a:off x="1046480" y="245481"/>
              <a:ext cx="5587999" cy="6217620"/>
              <a:chOff x="1046480" y="245481"/>
              <a:chExt cx="5587999" cy="6217620"/>
            </a:xfrm>
          </p:grpSpPr>
          <p:grpSp>
            <p:nvGrpSpPr>
              <p:cNvPr id="1091" name="Group 1090">
                <a:extLst>
                  <a:ext uri="{FF2B5EF4-FFF2-40B4-BE49-F238E27FC236}">
                    <a16:creationId xmlns:a16="http://schemas.microsoft.com/office/drawing/2014/main" id="{22FAB7CC-0CD4-1140-2893-26D4A3EDA305}"/>
                  </a:ext>
                </a:extLst>
              </p:cNvPr>
              <p:cNvGrpSpPr/>
              <p:nvPr/>
            </p:nvGrpSpPr>
            <p:grpSpPr>
              <a:xfrm>
                <a:off x="1203462" y="1094040"/>
                <a:ext cx="5274034" cy="4367433"/>
                <a:chOff x="1200503" y="1206189"/>
                <a:chExt cx="5274034" cy="4367433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A709FFC9-D961-63B5-4A60-33B28DFC6F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4735" y="1371325"/>
                  <a:ext cx="895694" cy="468000"/>
                </a:xfrm>
                <a:prstGeom prst="rect">
                  <a:avLst/>
                </a:prstGeom>
              </p:spPr>
            </p:pic>
            <p:grpSp>
              <p:nvGrpSpPr>
                <p:cNvPr id="1088" name="Group 1087">
                  <a:extLst>
                    <a:ext uri="{FF2B5EF4-FFF2-40B4-BE49-F238E27FC236}">
                      <a16:creationId xmlns:a16="http://schemas.microsoft.com/office/drawing/2014/main" id="{EB2C6BE7-AED5-EE25-4863-5BF7CBB1C30C}"/>
                    </a:ext>
                  </a:extLst>
                </p:cNvPr>
                <p:cNvGrpSpPr/>
                <p:nvPr/>
              </p:nvGrpSpPr>
              <p:grpSpPr>
                <a:xfrm>
                  <a:off x="3340429" y="1206189"/>
                  <a:ext cx="3134108" cy="2099410"/>
                  <a:chOff x="3340429" y="1206189"/>
                  <a:chExt cx="3134108" cy="2099410"/>
                </a:xfrm>
              </p:grpSpPr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648A6141-D8DA-D7F1-E9F3-F8C5CDF8AB97}"/>
                      </a:ext>
                    </a:extLst>
                  </p:cNvPr>
                  <p:cNvGrpSpPr/>
                  <p:nvPr/>
                </p:nvGrpSpPr>
                <p:grpSpPr>
                  <a:xfrm>
                    <a:off x="5628644" y="1605325"/>
                    <a:ext cx="845893" cy="1700274"/>
                    <a:chOff x="5587817" y="554047"/>
                    <a:chExt cx="837209" cy="1710133"/>
                  </a:xfrm>
                </p:grpSpPr>
                <p:pic>
                  <p:nvPicPr>
                    <p:cNvPr id="1035" name="Picture 1034">
                      <a:extLst>
                        <a:ext uri="{FF2B5EF4-FFF2-40B4-BE49-F238E27FC236}">
                          <a16:creationId xmlns:a16="http://schemas.microsoft.com/office/drawing/2014/main" id="{6DA83CDB-084F-A20D-53DA-BE34C126FB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0373" y="1149999"/>
                      <a:ext cx="743442" cy="2159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6" name="Picture 1035">
                      <a:extLst>
                        <a:ext uri="{FF2B5EF4-FFF2-40B4-BE49-F238E27FC236}">
                          <a16:creationId xmlns:a16="http://schemas.microsoft.com/office/drawing/2014/main" id="{2A64178A-ADA0-58E9-B7DC-18C859FA39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87817" y="554047"/>
                      <a:ext cx="612000" cy="6119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37" name="TextBox 1036">
                      <a:extLst>
                        <a:ext uri="{FF2B5EF4-FFF2-40B4-BE49-F238E27FC236}">
                          <a16:creationId xmlns:a16="http://schemas.microsoft.com/office/drawing/2014/main" id="{00C3AB05-145E-B3EC-AB09-C054094B19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2610" y="1442185"/>
                      <a:ext cx="828000" cy="19147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wrap="square" tIns="18000" bIns="0" rtlCol="0">
                      <a:spAutoFit/>
                    </a:bodyPr>
                    <a:lstStyle/>
                    <a:p>
                      <a:pPr algn="ctr"/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yamllint</a:t>
                      </a:r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38" name="TextBox 1037">
                      <a:extLst>
                        <a:ext uri="{FF2B5EF4-FFF2-40B4-BE49-F238E27FC236}">
                          <a16:creationId xmlns:a16="http://schemas.microsoft.com/office/drawing/2014/main" id="{BCE01E4C-3CA8-B798-3667-8FFF072221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7026" y="1764860"/>
                      <a:ext cx="828000" cy="20003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wrap="square" tIns="18000" bIns="0" rtlCol="0">
                      <a:spAutoFit/>
                    </a:bodyPr>
                    <a:lstStyle/>
                    <a:p>
                      <a:pPr algn="ctr"/>
                      <a:r>
                        <a:rPr lang="en-GB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flake8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39" name="TextBox 1038">
                      <a:extLst>
                        <a:ext uri="{FF2B5EF4-FFF2-40B4-BE49-F238E27FC236}">
                          <a16:creationId xmlns:a16="http://schemas.microsoft.com/office/drawing/2014/main" id="{58D2E859-E2C2-EA2A-B569-FE3764EA5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7022" y="2072707"/>
                      <a:ext cx="828000" cy="19147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wrap="square" tIns="18000" bIns="0" rtlCol="0">
                      <a:spAutoFit/>
                    </a:bodyPr>
                    <a:lstStyle/>
                    <a:p>
                      <a:pPr algn="ctr"/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pydocstyle</a:t>
                      </a: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24711BCE-5CFE-D2F8-14D8-7FF1BB827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45441" y="1206189"/>
                    <a:ext cx="526904" cy="544057"/>
                  </a:xfrm>
                  <a:prstGeom prst="rect">
                    <a:avLst/>
                  </a:prstGeom>
                </p:spPr>
              </p:pic>
              <p:cxnSp>
                <p:nvCxnSpPr>
                  <p:cNvPr id="1041" name="Connector: Elbow 1040">
                    <a:extLst>
                      <a:ext uri="{FF2B5EF4-FFF2-40B4-BE49-F238E27FC236}">
                        <a16:creationId xmlns:a16="http://schemas.microsoft.com/office/drawing/2014/main" id="{8018D227-3DAE-B1EF-4C3F-148AA7F7BF68}"/>
                      </a:ext>
                    </a:extLst>
                  </p:cNvPr>
                  <p:cNvCxnSpPr>
                    <a:cxnSpLocks/>
                    <a:stCxn id="109" idx="3"/>
                  </p:cNvCxnSpPr>
                  <p:nvPr/>
                </p:nvCxnSpPr>
                <p:spPr>
                  <a:xfrm>
                    <a:off x="3340429" y="1605325"/>
                    <a:ext cx="2105331" cy="1622147"/>
                  </a:xfrm>
                  <a:prstGeom prst="bentConnector3">
                    <a:avLst>
                      <a:gd name="adj1" fmla="val 6833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8" name="Straight Arrow Connector 1047">
                    <a:extLst>
                      <a:ext uri="{FF2B5EF4-FFF2-40B4-BE49-F238E27FC236}">
                        <a16:creationId xmlns:a16="http://schemas.microsoft.com/office/drawing/2014/main" id="{7A5D51C1-6FC3-AD2B-97B2-DDD6987C4C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2016" y="2914359"/>
                    <a:ext cx="666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2" name="Straight Arrow Connector 1051">
                    <a:extLst>
                      <a:ext uri="{FF2B5EF4-FFF2-40B4-BE49-F238E27FC236}">
                        <a16:creationId xmlns:a16="http://schemas.microsoft.com/office/drawing/2014/main" id="{7BCA0B82-A39A-1053-E76B-E7ABD54E3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2016" y="2583526"/>
                    <a:ext cx="666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3" name="Straight Arrow Connector 1052">
                    <a:extLst>
                      <a:ext uri="{FF2B5EF4-FFF2-40B4-BE49-F238E27FC236}">
                        <a16:creationId xmlns:a16="http://schemas.microsoft.com/office/drawing/2014/main" id="{E74D8D18-D779-ED35-0C66-3DF1535393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2016" y="2305218"/>
                    <a:ext cx="666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4" name="Straight Arrow Connector 1053">
                    <a:extLst>
                      <a:ext uri="{FF2B5EF4-FFF2-40B4-BE49-F238E27FC236}">
                        <a16:creationId xmlns:a16="http://schemas.microsoft.com/office/drawing/2014/main" id="{CE3F3ECF-908F-12DB-C904-B7DB5B0C4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82016" y="1977231"/>
                    <a:ext cx="666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5" name="Connector: Elbow 1054">
                    <a:extLst>
                      <a:ext uri="{FF2B5EF4-FFF2-40B4-BE49-F238E27FC236}">
                        <a16:creationId xmlns:a16="http://schemas.microsoft.com/office/drawing/2014/main" id="{9B1D09DE-5ACC-742C-F9CC-90789F7644F4}"/>
                      </a:ext>
                    </a:extLst>
                  </p:cNvPr>
                  <p:cNvCxnSpPr>
                    <a:cxnSpLocks/>
                    <a:stCxn id="109" idx="3"/>
                  </p:cNvCxnSpPr>
                  <p:nvPr/>
                </p:nvCxnSpPr>
                <p:spPr>
                  <a:xfrm flipV="1">
                    <a:off x="3340429" y="1495462"/>
                    <a:ext cx="1887005" cy="109863"/>
                  </a:xfrm>
                  <a:prstGeom prst="bentConnector3">
                    <a:avLst>
                      <a:gd name="adj1" fmla="val 7624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0" name="Group 1089">
                  <a:extLst>
                    <a:ext uri="{FF2B5EF4-FFF2-40B4-BE49-F238E27FC236}">
                      <a16:creationId xmlns:a16="http://schemas.microsoft.com/office/drawing/2014/main" id="{3F98FE64-3D82-0806-D286-0A3CFE52751D}"/>
                    </a:ext>
                  </a:extLst>
                </p:cNvPr>
                <p:cNvGrpSpPr/>
                <p:nvPr/>
              </p:nvGrpSpPr>
              <p:grpSpPr>
                <a:xfrm>
                  <a:off x="1200503" y="1925796"/>
                  <a:ext cx="3401896" cy="3647826"/>
                  <a:chOff x="1200503" y="1925796"/>
                  <a:chExt cx="3401896" cy="3647826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A8422DDF-14E0-DF4A-F431-05695AB8FBF4}"/>
                      </a:ext>
                    </a:extLst>
                  </p:cNvPr>
                  <p:cNvGrpSpPr/>
                  <p:nvPr/>
                </p:nvGrpSpPr>
                <p:grpSpPr>
                  <a:xfrm>
                    <a:off x="1543009" y="3429000"/>
                    <a:ext cx="684000" cy="1772007"/>
                    <a:chOff x="1353669" y="2596990"/>
                    <a:chExt cx="684000" cy="1772007"/>
                  </a:xfrm>
                </p:grpSpPr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0EBEC5A7-6506-1BF1-D272-3E00DE0FD7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7370" y="2663032"/>
                      <a:ext cx="294522" cy="252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1E520B9-024C-4DCA-BF59-FC9F38B22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3669" y="2596990"/>
                      <a:ext cx="684000" cy="1772007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401"/>
                    </a:p>
                  </p:txBody>
                </p:sp>
                <p:pic>
                  <p:nvPicPr>
                    <p:cNvPr id="16" name="Picture 15">
                      <a:extLst>
                        <a:ext uri="{FF2B5EF4-FFF2-40B4-BE49-F238E27FC236}">
                          <a16:creationId xmlns:a16="http://schemas.microsoft.com/office/drawing/2014/main" id="{6E51AC0F-0C84-56DF-07DD-C9E3E4E056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0525" y="3357565"/>
                      <a:ext cx="432000" cy="432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4FDC89FE-D53D-699E-4EBA-EB793C797E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53669" y="2977277"/>
                      <a:ext cx="684000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6D67137C-C497-B840-4CFD-6C35AEB20AC9}"/>
                      </a:ext>
                    </a:extLst>
                  </p:cNvPr>
                  <p:cNvGrpSpPr/>
                  <p:nvPr/>
                </p:nvGrpSpPr>
                <p:grpSpPr>
                  <a:xfrm>
                    <a:off x="2580487" y="3419220"/>
                    <a:ext cx="684002" cy="1772011"/>
                    <a:chOff x="2389987" y="2596990"/>
                    <a:chExt cx="684002" cy="1772011"/>
                  </a:xfrm>
                </p:grpSpPr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EC805015-0FD5-CF5C-F59C-63F6DA627F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63690" y="2663032"/>
                      <a:ext cx="294522" cy="252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5" name="Rectangle: Rounded Corners 44">
                      <a:extLst>
                        <a:ext uri="{FF2B5EF4-FFF2-40B4-BE49-F238E27FC236}">
                          <a16:creationId xmlns:a16="http://schemas.microsoft.com/office/drawing/2014/main" id="{64FA1A0A-C290-E902-4F90-EF7C8C887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9989" y="2596990"/>
                      <a:ext cx="684000" cy="1772011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401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C22D737E-AB36-0140-801D-27A0880918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89987" y="2988019"/>
                      <a:ext cx="684000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2A11DA26-461C-9A40-D556-EBB8506C9A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76067" y="3651326"/>
                      <a:ext cx="540000" cy="543829"/>
                      <a:chOff x="2476067" y="3651326"/>
                      <a:chExt cx="540000" cy="543829"/>
                    </a:xfrm>
                  </p:grpSpPr>
                  <p:pic>
                    <p:nvPicPr>
                      <p:cNvPr id="48" name="Picture 47">
                        <a:extLst>
                          <a:ext uri="{FF2B5EF4-FFF2-40B4-BE49-F238E27FC236}">
                            <a16:creationId xmlns:a16="http://schemas.microsoft.com/office/drawing/2014/main" id="{D2ACBD21-7F9F-411B-500C-03D59641E8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94204" y="3651326"/>
                        <a:ext cx="196046" cy="252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2A166560-88A1-4261-4347-7040C61F29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76067" y="3979155"/>
                        <a:ext cx="540000" cy="216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" name="Picture 49">
                        <a:extLst>
                          <a:ext uri="{FF2B5EF4-FFF2-40B4-BE49-F238E27FC236}">
                            <a16:creationId xmlns:a16="http://schemas.microsoft.com/office/drawing/2014/main" id="{FC3277E3-5019-DEB5-3745-866BFF27B7F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76067" y="3672197"/>
                        <a:ext cx="216844" cy="2160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3525D013-9532-0480-2B24-6EA5ACD9CB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62174" y="3069000"/>
                      <a:ext cx="339625" cy="360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997ABB05-0B38-626C-8083-16F300E31F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89987" y="3492774"/>
                      <a:ext cx="684000" cy="0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B4CE0AE9-143E-0721-4657-8A7651A44489}"/>
                      </a:ext>
                    </a:extLst>
                  </p:cNvPr>
                  <p:cNvGrpSpPr/>
                  <p:nvPr/>
                </p:nvGrpSpPr>
                <p:grpSpPr>
                  <a:xfrm>
                    <a:off x="3601083" y="3429000"/>
                    <a:ext cx="684000" cy="1772016"/>
                    <a:chOff x="3312560" y="2596991"/>
                    <a:chExt cx="684000" cy="1772016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BE14453-01C6-F495-E5EA-D0F5C891A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12560" y="2596991"/>
                      <a:ext cx="684000" cy="809592"/>
                      <a:chOff x="3312560" y="2596991"/>
                      <a:chExt cx="684000" cy="809592"/>
                    </a:xfrm>
                  </p:grpSpPr>
                  <p:pic>
                    <p:nvPicPr>
                      <p:cNvPr id="57" name="Picture 56">
                        <a:extLst>
                          <a:ext uri="{FF2B5EF4-FFF2-40B4-BE49-F238E27FC236}">
                            <a16:creationId xmlns:a16="http://schemas.microsoft.com/office/drawing/2014/main" id="{70DDF34E-3341-433B-0F10-ECA18A5A2B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365568" y="3039533"/>
                        <a:ext cx="575600" cy="32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" name="Picture 54">
                        <a:extLst>
                          <a:ext uri="{FF2B5EF4-FFF2-40B4-BE49-F238E27FC236}">
                            <a16:creationId xmlns:a16="http://schemas.microsoft.com/office/drawing/2014/main" id="{F113B93F-6075-D64E-82CB-F8C8562BD1E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16398" y="2661134"/>
                        <a:ext cx="294522" cy="252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Rectangle: Rounded Corners 55">
                        <a:extLst>
                          <a:ext uri="{FF2B5EF4-FFF2-40B4-BE49-F238E27FC236}">
                            <a16:creationId xmlns:a16="http://schemas.microsoft.com/office/drawing/2014/main" id="{1D94A6B2-E596-E624-75B5-76D484ABD8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2560" y="2596991"/>
                        <a:ext cx="684000" cy="809592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bg1">
                            <a:lumMod val="50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401"/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76F6BD4E-F6A3-037F-AFBA-D76948CA96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12560" y="2977277"/>
                        <a:ext cx="684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>
                            <a:lumMod val="50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EB4202F4-224D-3567-13D4-F0CFCC4205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12560" y="3569746"/>
                      <a:ext cx="684000" cy="799261"/>
                      <a:chOff x="3312560" y="3569746"/>
                      <a:chExt cx="684000" cy="799261"/>
                    </a:xfrm>
                  </p:grpSpPr>
                  <p:pic>
                    <p:nvPicPr>
                      <p:cNvPr id="69" name="Picture 68">
                        <a:extLst>
                          <a:ext uri="{FF2B5EF4-FFF2-40B4-BE49-F238E27FC236}">
                            <a16:creationId xmlns:a16="http://schemas.microsoft.com/office/drawing/2014/main" id="{97AE764B-5E53-64A9-3F00-2F1BC69AF8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71118" y="3955008"/>
                        <a:ext cx="364500" cy="32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0" name="Picture 69">
                        <a:extLst>
                          <a:ext uri="{FF2B5EF4-FFF2-40B4-BE49-F238E27FC236}">
                            <a16:creationId xmlns:a16="http://schemas.microsoft.com/office/drawing/2014/main" id="{973BE317-9F4F-2D71-0068-2E6A0CAFCB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06107" y="3605746"/>
                        <a:ext cx="294522" cy="252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1" name="Rectangle: Rounded Corners 70">
                        <a:extLst>
                          <a:ext uri="{FF2B5EF4-FFF2-40B4-BE49-F238E27FC236}">
                            <a16:creationId xmlns:a16="http://schemas.microsoft.com/office/drawing/2014/main" id="{492CC686-710A-34F1-1DF4-315163170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2560" y="3569746"/>
                        <a:ext cx="684000" cy="799261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bg1">
                            <a:lumMod val="50000"/>
                          </a:schemeClr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3401"/>
                      </a:p>
                    </p:txBody>
                  </p: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B38AC159-5DC9-7A67-3AD5-B7BB1BBD6B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12560" y="3887794"/>
                        <a:ext cx="684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bg1">
                            <a:lumMod val="50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084DBDAC-1CD0-8238-4611-CCC7E0596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85846" y="4230074"/>
                    <a:ext cx="360498" cy="48972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465E75E5-1E21-5BF0-8A89-7639393C5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2432" y="4831238"/>
                    <a:ext cx="324000" cy="722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3E8169E4-A958-F83F-8EAA-C844784D2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37194" y="4088708"/>
                    <a:ext cx="324000" cy="722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1F1637B5-7BA8-25D9-C0B0-EBCA364AA91A}"/>
                      </a:ext>
                    </a:extLst>
                  </p:cNvPr>
                  <p:cNvSpPr/>
                  <p:nvPr/>
                </p:nvSpPr>
                <p:spPr>
                  <a:xfrm>
                    <a:off x="1200503" y="3056384"/>
                    <a:ext cx="3401896" cy="2517238"/>
                  </a:xfrm>
                  <a:prstGeom prst="roundRect">
                    <a:avLst/>
                  </a:prstGeom>
                  <a:noFill/>
                  <a:ln>
                    <a:solidFill>
                      <a:srgbClr val="A0C5F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401"/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C2723AF-97E9-107B-3C6A-B54AE08C1036}"/>
                      </a:ext>
                    </a:extLst>
                  </p:cNvPr>
                  <p:cNvGrpSpPr/>
                  <p:nvPr/>
                </p:nvGrpSpPr>
                <p:grpSpPr>
                  <a:xfrm>
                    <a:off x="2172346" y="2273771"/>
                    <a:ext cx="1431331" cy="782612"/>
                    <a:chOff x="1981846" y="1451541"/>
                    <a:chExt cx="1431331" cy="782612"/>
                  </a:xfrm>
                </p:grpSpPr>
                <p:pic>
                  <p:nvPicPr>
                    <p:cNvPr id="104" name="Picture 2" descr="Docker Compose">
                      <a:extLst>
                        <a:ext uri="{FF2B5EF4-FFF2-40B4-BE49-F238E27FC236}">
                          <a16:creationId xmlns:a16="http://schemas.microsoft.com/office/drawing/2014/main" id="{4B1AFC19-234C-203D-C3F4-DDCFA994B6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124717" y="1451541"/>
                      <a:ext cx="1172467" cy="5631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6" name="Connector: Elbow 105">
                      <a:extLst>
                        <a:ext uri="{FF2B5EF4-FFF2-40B4-BE49-F238E27FC236}">
                          <a16:creationId xmlns:a16="http://schemas.microsoft.com/office/drawing/2014/main" id="{40AF602B-FB1A-4B27-4DD5-F8D379B4A9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5595" y="1766153"/>
                      <a:ext cx="137582" cy="468000"/>
                    </a:xfrm>
                    <a:prstGeom prst="bentConnector2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Connector: Elbow 106">
                      <a:extLst>
                        <a:ext uri="{FF2B5EF4-FFF2-40B4-BE49-F238E27FC236}">
                          <a16:creationId xmlns:a16="http://schemas.microsoft.com/office/drawing/2014/main" id="{B2029DB3-ED8A-AB89-ADD6-5DC9E5E3B3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1981846" y="1766153"/>
                      <a:ext cx="129695" cy="468000"/>
                    </a:xfrm>
                    <a:prstGeom prst="bentConnector2">
                      <a:avLst/>
                    </a:prstGeom>
                    <a:ln/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68" name="Straight Arrow Connector 1067">
                    <a:extLst>
                      <a:ext uri="{FF2B5EF4-FFF2-40B4-BE49-F238E27FC236}">
                        <a16:creationId xmlns:a16="http://schemas.microsoft.com/office/drawing/2014/main" id="{546C5E60-CA34-9D78-B824-A17ED0A6A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739411" y="2069796"/>
                    <a:ext cx="288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4286600F-CDC2-6CAD-FB4D-EEB760FCD19B}"/>
                  </a:ext>
                </a:extLst>
              </p:cNvPr>
              <p:cNvSpPr/>
              <p:nvPr/>
            </p:nvSpPr>
            <p:spPr>
              <a:xfrm>
                <a:off x="1047279" y="245481"/>
                <a:ext cx="5587200" cy="644630"/>
              </a:xfrm>
              <a:prstGeom prst="rect">
                <a:avLst/>
              </a:prstGeom>
              <a:noFill/>
              <a:ln>
                <a:solidFill>
                  <a:srgbClr val="A0C5F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401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9197229A-78D7-348C-10A8-FB7B75C300C6}"/>
                  </a:ext>
                </a:extLst>
              </p:cNvPr>
              <p:cNvSpPr/>
              <p:nvPr/>
            </p:nvSpPr>
            <p:spPr>
              <a:xfrm>
                <a:off x="1046480" y="245481"/>
                <a:ext cx="5587999" cy="5515240"/>
              </a:xfrm>
              <a:prstGeom prst="rect">
                <a:avLst/>
              </a:prstGeom>
              <a:noFill/>
              <a:ln>
                <a:solidFill>
                  <a:srgbClr val="A0C5F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401"/>
              </a:p>
            </p:txBody>
          </p:sp>
          <p:pic>
            <p:nvPicPr>
              <p:cNvPr id="1081" name="Picture 1080">
                <a:extLst>
                  <a:ext uri="{FF2B5EF4-FFF2-40B4-BE49-F238E27FC236}">
                    <a16:creationId xmlns:a16="http://schemas.microsoft.com/office/drawing/2014/main" id="{003C5215-9766-2DD1-3C14-E66468DCAA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91" t="5663" r="17021" b="5967"/>
              <a:stretch/>
            </p:blipFill>
            <p:spPr>
              <a:xfrm>
                <a:off x="3409522" y="304081"/>
                <a:ext cx="770216" cy="540000"/>
              </a:xfrm>
              <a:prstGeom prst="rect">
                <a:avLst/>
              </a:prstGeom>
            </p:spPr>
          </p:pic>
          <p:pic>
            <p:nvPicPr>
              <p:cNvPr id="1083" name="Picture 1082">
                <a:extLst>
                  <a:ext uri="{FF2B5EF4-FFF2-40B4-BE49-F238E27FC236}">
                    <a16:creationId xmlns:a16="http://schemas.microsoft.com/office/drawing/2014/main" id="{A47E6FBD-E76F-3014-E3F7-A6C02650C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516" y="6031101"/>
                <a:ext cx="1737930" cy="432000"/>
              </a:xfrm>
              <a:prstGeom prst="rect">
                <a:avLst/>
              </a:prstGeom>
            </p:spPr>
          </p:pic>
          <p:cxnSp>
            <p:nvCxnSpPr>
              <p:cNvPr id="1092" name="Straight Arrow Connector 1091">
                <a:extLst>
                  <a:ext uri="{FF2B5EF4-FFF2-40B4-BE49-F238E27FC236}">
                    <a16:creationId xmlns:a16="http://schemas.microsoft.com/office/drawing/2014/main" id="{A187F427-5D69-9FE0-3323-4D1233A47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5445" y="5079082"/>
                <a:ext cx="0" cy="936000"/>
              </a:xfrm>
              <a:prstGeom prst="straightConnector1">
                <a:avLst/>
              </a:prstGeom>
              <a:ln w="38100">
                <a:solidFill>
                  <a:srgbClr val="A0C5F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3" name="Straight Arrow Connector 1092">
                <a:extLst>
                  <a:ext uri="{FF2B5EF4-FFF2-40B4-BE49-F238E27FC236}">
                    <a16:creationId xmlns:a16="http://schemas.microsoft.com/office/drawing/2014/main" id="{86978388-C402-0C6B-AC2A-7518BF5D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87968" y="5079082"/>
                <a:ext cx="0" cy="936000"/>
              </a:xfrm>
              <a:prstGeom prst="straightConnector1">
                <a:avLst/>
              </a:prstGeom>
              <a:ln w="38100">
                <a:solidFill>
                  <a:srgbClr val="A0C5F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48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Ambona</dc:creator>
  <cp:lastModifiedBy>Teddy Ambona</cp:lastModifiedBy>
  <cp:revision>12</cp:revision>
  <dcterms:created xsi:type="dcterms:W3CDTF">2022-07-19T12:17:55Z</dcterms:created>
  <dcterms:modified xsi:type="dcterms:W3CDTF">2022-11-14T10:02:50Z</dcterms:modified>
</cp:coreProperties>
</file>