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EBCF0-1EA3-4B38-B300-9A35FD5ED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66FE7-3D57-4EAA-8683-146315A8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B0B93-6A4D-479F-A7DF-7C46C404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4ED57-30DE-4914-886C-EEC275B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FCAD1-6836-45C4-B6DD-A8B373B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82E17-4876-4533-9378-F15AF9A2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0C020-2E60-4A9B-B41C-1406051D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BF6AC-58CB-402C-A638-9E3076E6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E8336-860C-4D74-9D02-07CF9A94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28323-CC82-4432-9FFD-965FE62C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9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64ED2-C57D-4B40-A375-BB5F2A5F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15F768-4388-40CF-94AB-6078E5F6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7909E-BA35-4863-B380-81617920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7F705-D24B-4A67-B722-8F89BB26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4C463-43BF-430C-83B4-4F2C10D1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84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9E990-3670-4905-8106-68AAB42A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4A313-FB7D-4A34-A6D6-2EC4C3F2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11123-7657-47E5-9860-C42DD1A8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EFB71-C8DE-44CC-BA2E-4D799E88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2BC37-F1E9-4082-8181-BB025622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34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87C33-3652-44DF-BE1E-838C0BF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73111-DB32-49FB-A45C-E8CA7E37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A0B1D3-ABA5-4C01-9114-6170D495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79A2B-181A-4C9E-85D1-A18269E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FFE79-3D8F-489B-AB00-F200587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50F3-7EB8-4415-A06C-D19E3078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2BFF2-780B-4588-B10C-47F4B16BE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BFD39-FB1C-4F9F-A418-BE2BDB94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1A9BDC-1554-49D8-82F3-7DAF614D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D06C37-960A-4F18-8057-2F7CB2D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4BC5B-4B22-44AB-8E33-9929C9A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58866-1D0D-4B6A-BCE8-B9D911CC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B9C48-F82C-4401-AA00-D5C6729C5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FB4A15-C29D-4C8D-8F20-457C4130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2EA1CF-EC6A-410D-8D81-CABFC6BC8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761425-0C65-47D2-A2B9-D66220AB0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90838D-011D-4749-AA65-A98A81F0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2F99BD-91E3-4D31-8336-D3329678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1E6F43-873D-44E0-BBFE-B1032EC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3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213DD-8AA9-466D-A658-1F7BC33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6910E9-C296-4AAE-81A0-923FED65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471FF-4519-4036-BD91-15F6D004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977464-006F-46AC-B296-11ADA33A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AF4916-8484-4CDF-993B-258B3D38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0B74F0-E0A7-4B71-AE0D-52D4541E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81FCB-4A4D-45AD-A225-0C522C0C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9ADA0-F8D4-43E8-BD1A-C71636AF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B2DD1-CB85-4043-9439-B8A5FB61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A008FA-54CC-41BB-974D-E6622428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1D033B-B67E-4130-BB3F-39E1C003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05C6FE-8014-4074-940F-EBF6F203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285709-1906-4955-89F5-47058D97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1952E-3FDC-4764-8CF7-B5F03494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BD0B5C-B65B-475D-98C0-C542C0E87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43B408-14FF-439B-9043-DF942D91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358EC6-F934-4E2B-9915-64E14DF2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115356-2522-431A-98B6-BFB6E7B1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786CF-4D24-4682-B165-0F36158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00C836-A412-4C5D-B993-41DE362A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1D8EC7-9ACF-405F-9006-24B4DC59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A241B6-EA17-47C9-8553-32E04A608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7DA0-63F4-4F0D-93A3-8DE7772DAABD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04302-038D-4643-9D4F-EE60D6B5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9B2B58-7D12-482D-8A68-50C20591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B89A-B844-4700-89F0-85AA70EAC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5996CDD-0DF9-4B94-AF70-2431CC60F3BA}"/>
              </a:ext>
            </a:extLst>
          </p:cNvPr>
          <p:cNvCxnSpPr/>
          <p:nvPr/>
        </p:nvCxnSpPr>
        <p:spPr>
          <a:xfrm>
            <a:off x="1004047" y="4634753"/>
            <a:ext cx="65173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DA9CEB1-A5A0-42CF-A4E3-7F7D57A478DC}"/>
              </a:ext>
            </a:extLst>
          </p:cNvPr>
          <p:cNvCxnSpPr>
            <a:cxnSpLocks/>
          </p:cNvCxnSpPr>
          <p:nvPr/>
        </p:nvCxnSpPr>
        <p:spPr>
          <a:xfrm flipV="1">
            <a:off x="1156447" y="448235"/>
            <a:ext cx="0" cy="4338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A50699-D389-4A5F-8D82-E3D2DEE46EDD}"/>
              </a:ext>
            </a:extLst>
          </p:cNvPr>
          <p:cNvCxnSpPr>
            <a:cxnSpLocks/>
          </p:cNvCxnSpPr>
          <p:nvPr/>
        </p:nvCxnSpPr>
        <p:spPr>
          <a:xfrm>
            <a:off x="2779059" y="497541"/>
            <a:ext cx="0" cy="42403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9C9F28D-5025-417F-AEAA-BBA6F2D3BA7A}"/>
              </a:ext>
            </a:extLst>
          </p:cNvPr>
          <p:cNvCxnSpPr>
            <a:cxnSpLocks/>
          </p:cNvCxnSpPr>
          <p:nvPr/>
        </p:nvCxnSpPr>
        <p:spPr>
          <a:xfrm flipV="1">
            <a:off x="1156447" y="4013947"/>
            <a:ext cx="3254188" cy="28911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D63ED1B-A8C9-4872-B933-02B6A9978D7B}"/>
              </a:ext>
            </a:extLst>
          </p:cNvPr>
          <p:cNvCxnSpPr>
            <a:cxnSpLocks/>
          </p:cNvCxnSpPr>
          <p:nvPr/>
        </p:nvCxnSpPr>
        <p:spPr>
          <a:xfrm flipV="1">
            <a:off x="4410635" y="3429000"/>
            <a:ext cx="1685365" cy="5737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19BFD7-D8CF-4CA9-9057-2B814D04A571}"/>
              </a:ext>
            </a:extLst>
          </p:cNvPr>
          <p:cNvCxnSpPr>
            <a:cxnSpLocks/>
          </p:cNvCxnSpPr>
          <p:nvPr/>
        </p:nvCxnSpPr>
        <p:spPr>
          <a:xfrm flipV="1">
            <a:off x="1156447" y="3005416"/>
            <a:ext cx="1622611" cy="1568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BE0901A-94C8-4B58-BC0B-F144555CEA82}"/>
              </a:ext>
            </a:extLst>
          </p:cNvPr>
          <p:cNvCxnSpPr>
            <a:cxnSpLocks/>
          </p:cNvCxnSpPr>
          <p:nvPr/>
        </p:nvCxnSpPr>
        <p:spPr>
          <a:xfrm flipV="1">
            <a:off x="2779058" y="1434353"/>
            <a:ext cx="3030071" cy="155537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3A5A19E-9BAB-416D-8334-2F2DE21B2967}"/>
              </a:ext>
            </a:extLst>
          </p:cNvPr>
          <p:cNvCxnSpPr>
            <a:cxnSpLocks/>
          </p:cNvCxnSpPr>
          <p:nvPr/>
        </p:nvCxnSpPr>
        <p:spPr>
          <a:xfrm>
            <a:off x="4410635" y="497541"/>
            <a:ext cx="0" cy="42403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D0A261-EA93-49C3-B810-1265CCF8C0D7}"/>
              </a:ext>
            </a:extLst>
          </p:cNvPr>
          <p:cNvSpPr txBox="1"/>
          <p:nvPr/>
        </p:nvSpPr>
        <p:spPr>
          <a:xfrm>
            <a:off x="6983506" y="4703767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CA284AB-44BF-423A-AFE3-CBF67BEB497F}"/>
                  </a:ext>
                </a:extLst>
              </p:cNvPr>
              <p:cNvSpPr txBox="1"/>
              <p:nvPr/>
            </p:nvSpPr>
            <p:spPr>
              <a:xfrm>
                <a:off x="2813475" y="3637439"/>
                <a:ext cx="161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CA284AB-44BF-423A-AFE3-CBF67BEB4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75" y="3637439"/>
                <a:ext cx="1616533" cy="276999"/>
              </a:xfrm>
              <a:prstGeom prst="rect">
                <a:avLst/>
              </a:prstGeom>
              <a:blipFill>
                <a:blip r:embed="rId2"/>
                <a:stretch>
                  <a:fillRect l="-3019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FEB7650-47E8-4DF9-83ED-AE072E25E102}"/>
                  </a:ext>
                </a:extLst>
              </p:cNvPr>
              <p:cNvSpPr txBox="1"/>
              <p:nvPr/>
            </p:nvSpPr>
            <p:spPr>
              <a:xfrm>
                <a:off x="4805083" y="3925421"/>
                <a:ext cx="161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FEB7650-47E8-4DF9-83ED-AE072E25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83" y="3925421"/>
                <a:ext cx="1616533" cy="276999"/>
              </a:xfrm>
              <a:prstGeom prst="rect">
                <a:avLst/>
              </a:prstGeom>
              <a:blipFill>
                <a:blip r:embed="rId3"/>
                <a:stretch>
                  <a:fillRect l="-2642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A62AAF1-6628-4F2C-8D72-B57B43B06AF4}"/>
                  </a:ext>
                </a:extLst>
              </p:cNvPr>
              <p:cNvSpPr txBox="1"/>
              <p:nvPr/>
            </p:nvSpPr>
            <p:spPr>
              <a:xfrm>
                <a:off x="1200918" y="1782189"/>
                <a:ext cx="1612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A62AAF1-6628-4F2C-8D72-B57B43B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8" y="1782189"/>
                <a:ext cx="1612557" cy="276999"/>
              </a:xfrm>
              <a:prstGeom prst="rect">
                <a:avLst/>
              </a:prstGeom>
              <a:blipFill>
                <a:blip r:embed="rId4"/>
                <a:stretch>
                  <a:fillRect l="-3019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7268EE3-FE61-42D8-9D92-5C3D4105CFCD}"/>
                  </a:ext>
                </a:extLst>
              </p:cNvPr>
              <p:cNvSpPr txBox="1"/>
              <p:nvPr/>
            </p:nvSpPr>
            <p:spPr>
              <a:xfrm>
                <a:off x="2822984" y="1782188"/>
                <a:ext cx="1612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7268EE3-FE61-42D8-9D92-5C3D4105C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984" y="1782188"/>
                <a:ext cx="1612557" cy="276999"/>
              </a:xfrm>
              <a:prstGeom prst="rect">
                <a:avLst/>
              </a:prstGeom>
              <a:blipFill>
                <a:blip r:embed="rId5"/>
                <a:stretch>
                  <a:fillRect l="-3019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D107D4A-E8AC-4CD9-AD27-523C350D02B6}"/>
              </a:ext>
            </a:extLst>
          </p:cNvPr>
          <p:cNvCxnSpPr>
            <a:cxnSpLocks/>
          </p:cNvCxnSpPr>
          <p:nvPr/>
        </p:nvCxnSpPr>
        <p:spPr>
          <a:xfrm flipV="1">
            <a:off x="4430008" y="2428208"/>
            <a:ext cx="3030071" cy="155537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9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家威 陳</dc:creator>
  <cp:lastModifiedBy>家威 陳</cp:lastModifiedBy>
  <cp:revision>12</cp:revision>
  <dcterms:created xsi:type="dcterms:W3CDTF">2022-10-16T04:44:56Z</dcterms:created>
  <dcterms:modified xsi:type="dcterms:W3CDTF">2022-10-16T05:49:37Z</dcterms:modified>
</cp:coreProperties>
</file>