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35E8F-0805-4F3C-A64E-DC7347A43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D86EFE-D8EA-43C3-9D1F-E4D123658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43D7E5-CBFD-4212-8FFC-84EF1F5D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30-8BB0-44A1-98D4-725FB3B6E2EC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B6DDD3-E6A4-4C26-98D8-9853D9C3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71C6C5-CD2B-40DE-93CE-7B79A76D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525C-5A3F-4072-82B4-B417EF237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07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3648A-8354-49BC-B32D-84BE3455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2C1C50-F1C2-4B6B-B101-1735DD761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AD57A8-596C-4140-A9F8-F0B1A109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30-8BB0-44A1-98D4-725FB3B6E2EC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FCD0E5-8B8D-45A8-8B9E-A80D212D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CB27B0-7ED8-471C-86AB-AD85E846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525C-5A3F-4072-82B4-B417EF237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91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E0795BE-DA0E-448D-9578-3E1FC60B8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99F8A2-8675-4039-AF12-7D32D69FB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98B238-24D9-4BA1-BBD8-D2922005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30-8BB0-44A1-98D4-725FB3B6E2EC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AF1C0-683E-4D4C-8D0E-627FF04D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66416D-0F34-4607-9366-4ADD761A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525C-5A3F-4072-82B4-B417EF237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84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D1405-2C2D-449C-9DFD-A2D5BF7E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9E6783-C265-4751-99DD-65951EDF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2B264E-55FB-4FC7-9DC1-6693B675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30-8BB0-44A1-98D4-725FB3B6E2EC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F63678-1E95-482B-8F9E-73817850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C8D937-F591-459C-A95F-CB8DCD18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525C-5A3F-4072-82B4-B417EF237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68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E9AF9-DB09-4163-91C7-4FC0EAE0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8EEAC6-76F5-4D89-899E-FF84C28C4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EAC20C-3AD8-4893-8AC9-8265C514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30-8BB0-44A1-98D4-725FB3B6E2EC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D1C4B6-56BB-4512-BEB6-CC8697CC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11B017-D5C6-49FB-A8D3-66DD55F6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525C-5A3F-4072-82B4-B417EF237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70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CE7855-A529-4312-B70A-317DC0D7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57CB44-C483-418E-A01C-60DF93276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10F5C0-BA94-44DD-B540-A2AB926CE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B60B1C-6BF9-4CBF-B017-791413FB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30-8BB0-44A1-98D4-725FB3B6E2EC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F661C5-2ECC-43FE-BED4-C67357E9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5F9080-4B56-4DE9-A7DA-1570F819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525C-5A3F-4072-82B4-B417EF237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09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6FB96-3D09-4F1A-8D28-2C0DC4D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E4DD32-4462-41EC-8846-4BF4D16A6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6A1075-C39E-410A-A1D3-303180C8E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CF5125-5290-4917-85DC-B00E7B920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8357E29-EAF5-41BF-B962-87BF70B9E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CBE4D29-1712-432F-A865-EC8787EA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30-8BB0-44A1-98D4-725FB3B6E2EC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CE153CB-1B75-4552-A64A-22F573D7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9DF86F-B319-4018-9651-42D2B365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525C-5A3F-4072-82B4-B417EF237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3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0CC64-8604-40EE-8F2B-5630CE5A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7A9C0D9-DC36-42E4-8B3A-BB4BE1E4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30-8BB0-44A1-98D4-725FB3B6E2EC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D411D0-CEC3-4401-80CF-D7C7ADBF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4B402B-3762-46C9-8626-DBE5342E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525C-5A3F-4072-82B4-B417EF237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12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537BDD-FF80-4FE4-9FE4-5B588C8C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30-8BB0-44A1-98D4-725FB3B6E2EC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E020466-47BC-429B-BD9C-EC761BE0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5A812A-F0CA-4EE8-8A9D-2CE05CAC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525C-5A3F-4072-82B4-B417EF237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27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A39380-DF52-41DA-8B11-E2CD8D16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0A89F0-8471-4819-B393-86C8A2143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BDE211-7C57-483B-B385-989B32DFD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EDDF1F-C731-4168-8D62-3E7495E1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30-8BB0-44A1-98D4-725FB3B6E2EC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E9BBB9-95FE-4450-A40F-9F873697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410AD6-128A-4544-99DA-D2877D97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525C-5A3F-4072-82B4-B417EF237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53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951EE-3501-4D9F-89F9-0B34353A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B16129-16E1-4C50-A75D-43BFAA82F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F1A3EF-3877-4210-A53F-3663A66D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AC6846-DB29-4E99-89E9-6DE8639B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30-8BB0-44A1-98D4-725FB3B6E2EC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05E2F6-0722-4160-9EA2-8312E1EE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DD6662-B6D9-4CF9-BCB0-D03903C9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525C-5A3F-4072-82B4-B417EF237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00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FDFEA4-1A18-48AA-9D98-AC252B5B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044B5D-FB4C-4B89-BFDA-A87EF8918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F83BCC-1B96-4FFB-9493-9BF049244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2630-8BB0-44A1-98D4-725FB3B6E2EC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24FEB0-A7A8-4D4F-A248-CE5DCCE17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CB5A86-401D-4DC1-8D43-DEAE5528F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4525C-5A3F-4072-82B4-B417EF237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65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B8B5AB14-3409-402A-8E42-2C96F5AC07AD}"/>
              </a:ext>
            </a:extLst>
          </p:cNvPr>
          <p:cNvSpPr/>
          <p:nvPr/>
        </p:nvSpPr>
        <p:spPr>
          <a:xfrm>
            <a:off x="9313036" y="1308847"/>
            <a:ext cx="2303929" cy="4316547"/>
          </a:xfrm>
          <a:prstGeom prst="rect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751F4F4-1134-43C2-8E8F-0AABEFFD35E9}"/>
              </a:ext>
            </a:extLst>
          </p:cNvPr>
          <p:cNvSpPr/>
          <p:nvPr/>
        </p:nvSpPr>
        <p:spPr>
          <a:xfrm>
            <a:off x="3492003" y="1308847"/>
            <a:ext cx="2303929" cy="4316547"/>
          </a:xfrm>
          <a:prstGeom prst="rect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E707DFE-08C0-4682-A4ED-EE0398F907DF}"/>
              </a:ext>
            </a:extLst>
          </p:cNvPr>
          <p:cNvSpPr/>
          <p:nvPr/>
        </p:nvSpPr>
        <p:spPr>
          <a:xfrm>
            <a:off x="152400" y="1308847"/>
            <a:ext cx="2303929" cy="4316547"/>
          </a:xfrm>
          <a:prstGeom prst="rect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C7A743-BD51-40B7-8DBF-7EE8E0876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4" y="3273000"/>
            <a:ext cx="448235" cy="44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16FB894-B906-4532-85BF-9AAF30295E2D}"/>
              </a:ext>
            </a:extLst>
          </p:cNvPr>
          <p:cNvSpPr txBox="1"/>
          <p:nvPr/>
        </p:nvSpPr>
        <p:spPr>
          <a:xfrm>
            <a:off x="76199" y="1769770"/>
            <a:ext cx="1264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  <a:latin typeface="Berlin Sans FB" panose="020E0602020502020306" pitchFamily="34" charset="0"/>
              </a:rPr>
              <a:t>JST</a:t>
            </a:r>
          </a:p>
          <a:p>
            <a:pPr algn="ctr"/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  <a:latin typeface="Berlin Sans FB" panose="020E0602020502020306" pitchFamily="34" charset="0"/>
              </a:rPr>
              <a:t>database</a:t>
            </a:r>
            <a:endParaRPr lang="zh-TW" altLang="en-US" sz="1200" dirty="0">
              <a:solidFill>
                <a:schemeClr val="bg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8292798-1529-414B-9DE4-7CAD03C92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43" y="4682938"/>
            <a:ext cx="562536" cy="56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73F4752-B992-45D0-8878-6A3BFFC56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152" y="2187387"/>
            <a:ext cx="1043095" cy="136681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53E23894-8797-4FEC-A41C-6986E3C39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138518" y="3497117"/>
            <a:ext cx="1003100" cy="1460365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15CC4CB-8719-49A2-8167-7F9B635B307C}"/>
              </a:ext>
            </a:extLst>
          </p:cNvPr>
          <p:cNvCxnSpPr>
            <a:cxnSpLocks/>
          </p:cNvCxnSpPr>
          <p:nvPr/>
        </p:nvCxnSpPr>
        <p:spPr>
          <a:xfrm>
            <a:off x="1138518" y="3509683"/>
            <a:ext cx="13178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CF6858ED-29D3-461C-A483-778A64186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35665"/>
              </p:ext>
            </p:extLst>
          </p:nvPr>
        </p:nvGraphicFramePr>
        <p:xfrm>
          <a:off x="2590800" y="2809631"/>
          <a:ext cx="1151966" cy="12503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5983">
                  <a:extLst>
                    <a:ext uri="{9D8B030D-6E8A-4147-A177-3AD203B41FA5}">
                      <a16:colId xmlns:a16="http://schemas.microsoft.com/office/drawing/2014/main" val="614565772"/>
                    </a:ext>
                  </a:extLst>
                </a:gridCol>
                <a:gridCol w="575983">
                  <a:extLst>
                    <a:ext uri="{9D8B030D-6E8A-4147-A177-3AD203B41FA5}">
                      <a16:colId xmlns:a16="http://schemas.microsoft.com/office/drawing/2014/main" val="2891703821"/>
                    </a:ext>
                  </a:extLst>
                </a:gridCol>
              </a:tblGrid>
              <a:tr h="31258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Time</a:t>
                      </a:r>
                      <a:endParaRPr lang="zh-TW" altLang="en-US" sz="14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Price</a:t>
                      </a:r>
                      <a:endParaRPr lang="zh-TW" altLang="en-US" sz="14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11456"/>
                  </a:ext>
                </a:extLst>
              </a:tr>
              <a:tr h="31258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1950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31.5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92614"/>
                  </a:ext>
                </a:extLst>
              </a:tr>
              <a:tr h="31258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1951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33.9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609425"/>
                  </a:ext>
                </a:extLst>
              </a:tr>
              <a:tr h="31258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…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270927"/>
                  </a:ext>
                </a:extLst>
              </a:tr>
            </a:tbl>
          </a:graphicData>
        </a:graphic>
      </p:graphicFrame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6378C91-1E47-43D4-A52E-AED42E3C47D1}"/>
              </a:ext>
            </a:extLst>
          </p:cNvPr>
          <p:cNvCxnSpPr>
            <a:cxnSpLocks/>
          </p:cNvCxnSpPr>
          <p:nvPr/>
        </p:nvCxnSpPr>
        <p:spPr>
          <a:xfrm flipV="1">
            <a:off x="3877237" y="3497118"/>
            <a:ext cx="1151965" cy="125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0918CC0-4312-48A4-95A2-2AC4E33B7A37}"/>
              </a:ext>
            </a:extLst>
          </p:cNvPr>
          <p:cNvSpPr txBox="1"/>
          <p:nvPr/>
        </p:nvSpPr>
        <p:spPr>
          <a:xfrm>
            <a:off x="3877237" y="3088335"/>
            <a:ext cx="98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HP Filter</a:t>
            </a:r>
            <a:endParaRPr lang="zh-TW" altLang="en-US" dirty="0"/>
          </a:p>
        </p:txBody>
      </p:sp>
      <p:graphicFrame>
        <p:nvGraphicFramePr>
          <p:cNvPr id="13" name="表格 17">
            <a:extLst>
              <a:ext uri="{FF2B5EF4-FFF2-40B4-BE49-F238E27FC236}">
                <a16:creationId xmlns:a16="http://schemas.microsoft.com/office/drawing/2014/main" id="{956A6DA1-9EAD-4A41-A77B-49D2A0BD1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154105"/>
              </p:ext>
            </p:extLst>
          </p:nvPr>
        </p:nvGraphicFramePr>
        <p:xfrm>
          <a:off x="5090483" y="2806475"/>
          <a:ext cx="3162820" cy="12482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7544">
                  <a:extLst>
                    <a:ext uri="{9D8B030D-6E8A-4147-A177-3AD203B41FA5}">
                      <a16:colId xmlns:a16="http://schemas.microsoft.com/office/drawing/2014/main" val="614565772"/>
                    </a:ext>
                  </a:extLst>
                </a:gridCol>
                <a:gridCol w="607544">
                  <a:extLst>
                    <a:ext uri="{9D8B030D-6E8A-4147-A177-3AD203B41FA5}">
                      <a16:colId xmlns:a16="http://schemas.microsoft.com/office/drawing/2014/main" val="2891703821"/>
                    </a:ext>
                  </a:extLst>
                </a:gridCol>
                <a:gridCol w="607544">
                  <a:extLst>
                    <a:ext uri="{9D8B030D-6E8A-4147-A177-3AD203B41FA5}">
                      <a16:colId xmlns:a16="http://schemas.microsoft.com/office/drawing/2014/main" val="1276705135"/>
                    </a:ext>
                  </a:extLst>
                </a:gridCol>
                <a:gridCol w="607544">
                  <a:extLst>
                    <a:ext uri="{9D8B030D-6E8A-4147-A177-3AD203B41FA5}">
                      <a16:colId xmlns:a16="http://schemas.microsoft.com/office/drawing/2014/main" val="3047909286"/>
                    </a:ext>
                  </a:extLst>
                </a:gridCol>
                <a:gridCol w="732644">
                  <a:extLst>
                    <a:ext uri="{9D8B030D-6E8A-4147-A177-3AD203B41FA5}">
                      <a16:colId xmlns:a16="http://schemas.microsoft.com/office/drawing/2014/main" val="1949026992"/>
                    </a:ext>
                  </a:extLst>
                </a:gridCol>
              </a:tblGrid>
              <a:tr h="310458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Time</a:t>
                      </a:r>
                      <a:endParaRPr lang="zh-TW" altLang="en-US" sz="14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Price</a:t>
                      </a:r>
                      <a:endParaRPr lang="zh-TW" altLang="en-US" sz="14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</a:t>
                      </a:r>
                      <a:endParaRPr lang="zh-TW" altLang="en-US" sz="14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Trend</a:t>
                      </a:r>
                      <a:endParaRPr lang="zh-TW" altLang="en-US" sz="14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Bubble</a:t>
                      </a:r>
                      <a:endParaRPr lang="zh-TW" altLang="en-US" sz="14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11456"/>
                  </a:ext>
                </a:extLst>
              </a:tr>
              <a:tr h="31258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1950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31.5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1.1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30.4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No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92614"/>
                  </a:ext>
                </a:extLst>
              </a:tr>
              <a:tr h="31258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1951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33.9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2.7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31.2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Yes</a:t>
                      </a:r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609425"/>
                  </a:ext>
                </a:extLst>
              </a:tr>
              <a:tr h="31258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…</a:t>
                      </a:r>
                      <a:endParaRPr lang="zh-TW" alt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27092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10E6DAFA-9CE1-4BA1-91EE-763052EAE79C}"/>
                  </a:ext>
                </a:extLst>
              </p:cNvPr>
              <p:cNvSpPr txBox="1"/>
              <p:nvPr/>
            </p:nvSpPr>
            <p:spPr>
              <a:xfrm>
                <a:off x="4385033" y="1769770"/>
                <a:ext cx="14108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>
                    <a:solidFill>
                      <a:schemeClr val="bg1">
                        <a:lumMod val="65000"/>
                      </a:schemeClr>
                    </a:solidFill>
                  </a:rPr>
                  <a:t>HP Filter w/ 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sz="1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zh-TW" alt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10E6DAFA-9CE1-4BA1-91EE-763052EAE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033" y="1769770"/>
                <a:ext cx="1410899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>
            <a:extLst>
              <a:ext uri="{FF2B5EF4-FFF2-40B4-BE49-F238E27FC236}">
                <a16:creationId xmlns:a16="http://schemas.microsoft.com/office/drawing/2014/main" id="{C72D54FC-2002-43E8-8C05-8776DA2C051E}"/>
              </a:ext>
            </a:extLst>
          </p:cNvPr>
          <p:cNvSpPr txBox="1"/>
          <p:nvPr/>
        </p:nvSpPr>
        <p:spPr>
          <a:xfrm>
            <a:off x="3589883" y="4529049"/>
            <a:ext cx="1247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Hamilton filter</a:t>
            </a:r>
            <a:endParaRPr lang="zh-TW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356FE4E8-A2A9-436B-BC52-347AC2018E0C}"/>
              </a:ext>
            </a:extLst>
          </p:cNvPr>
          <p:cNvCxnSpPr>
            <a:stCxn id="18" idx="2"/>
            <a:endCxn id="5" idx="0"/>
          </p:cNvCxnSpPr>
          <p:nvPr/>
        </p:nvCxnSpPr>
        <p:spPr>
          <a:xfrm rot="5400000">
            <a:off x="4208593" y="2206445"/>
            <a:ext cx="1041566" cy="722214"/>
          </a:xfrm>
          <a:prstGeom prst="curvedConnector3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193AC466-6194-4D78-8C0D-09F230C8688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66048" y="3912063"/>
            <a:ext cx="777998" cy="396343"/>
          </a:xfrm>
          <a:prstGeom prst="curvedConnector3">
            <a:avLst>
              <a:gd name="adj1" fmla="val 52305"/>
            </a:avLst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>
            <a:extLst>
              <a:ext uri="{FF2B5EF4-FFF2-40B4-BE49-F238E27FC236}">
                <a16:creationId xmlns:a16="http://schemas.microsoft.com/office/drawing/2014/main" id="{52520C18-ABE3-4491-83E0-505B763F1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740" y="2913934"/>
            <a:ext cx="1030131" cy="103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接點: 弧形 28">
            <a:extLst>
              <a:ext uri="{FF2B5EF4-FFF2-40B4-BE49-F238E27FC236}">
                <a16:creationId xmlns:a16="http://schemas.microsoft.com/office/drawing/2014/main" id="{C1744665-2749-41E8-A5BF-6DB049088F2A}"/>
              </a:ext>
            </a:extLst>
          </p:cNvPr>
          <p:cNvCxnSpPr>
            <a:cxnSpLocks/>
          </p:cNvCxnSpPr>
          <p:nvPr/>
        </p:nvCxnSpPr>
        <p:spPr>
          <a:xfrm flipV="1">
            <a:off x="8584314" y="2072451"/>
            <a:ext cx="1716137" cy="137866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EE29EE7-27D0-436A-95BB-FA05E4117B65}"/>
              </a:ext>
            </a:extLst>
          </p:cNvPr>
          <p:cNvSpPr txBox="1"/>
          <p:nvPr/>
        </p:nvSpPr>
        <p:spPr>
          <a:xfrm>
            <a:off x="10406730" y="1723603"/>
            <a:ext cx="1210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>
                <a:solidFill>
                  <a:schemeClr val="bg1">
                    <a:lumMod val="65000"/>
                  </a:schemeClr>
                </a:solidFill>
              </a:rPr>
              <a:t>JSON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[1951, 1962…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6161C077-961B-41F6-8993-1CF07CB30DA1}"/>
              </a:ext>
            </a:extLst>
          </p:cNvPr>
          <p:cNvCxnSpPr>
            <a:cxnSpLocks/>
          </p:cNvCxnSpPr>
          <p:nvPr/>
        </p:nvCxnSpPr>
        <p:spPr>
          <a:xfrm>
            <a:off x="8465078" y="3461991"/>
            <a:ext cx="1581662" cy="1367784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B2EAC05-6B6C-4961-B1E0-14397E2B1775}"/>
              </a:ext>
            </a:extLst>
          </p:cNvPr>
          <p:cNvCxnSpPr>
            <a:cxnSpLocks/>
          </p:cNvCxnSpPr>
          <p:nvPr/>
        </p:nvCxnSpPr>
        <p:spPr>
          <a:xfrm flipV="1">
            <a:off x="8449055" y="3451113"/>
            <a:ext cx="1151965" cy="125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>
            <a:extLst>
              <a:ext uri="{FF2B5EF4-FFF2-40B4-BE49-F238E27FC236}">
                <a16:creationId xmlns:a16="http://schemas.microsoft.com/office/drawing/2014/main" id="{2A989E07-7B4A-4D60-A332-CA2BF51B8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228" y="4499234"/>
            <a:ext cx="795619" cy="79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B8D1837E-0964-4295-90E0-1711603B38E5}"/>
              </a:ext>
            </a:extLst>
          </p:cNvPr>
          <p:cNvSpPr txBox="1"/>
          <p:nvPr/>
        </p:nvSpPr>
        <p:spPr>
          <a:xfrm>
            <a:off x="98611" y="89499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1. 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資料格式可能不同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4DB4D0C-5D39-4854-A445-31B272FDB8B2}"/>
              </a:ext>
            </a:extLst>
          </p:cNvPr>
          <p:cNvSpPr txBox="1"/>
          <p:nvPr/>
        </p:nvSpPr>
        <p:spPr>
          <a:xfrm>
            <a:off x="3433975" y="889650"/>
            <a:ext cx="277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2. 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不同處理資料的方法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721B7FC9-0B43-4A49-8782-10CC63CB229A}"/>
              </a:ext>
            </a:extLst>
          </p:cNvPr>
          <p:cNvSpPr txBox="1"/>
          <p:nvPr/>
        </p:nvSpPr>
        <p:spPr>
          <a:xfrm>
            <a:off x="9227767" y="900576"/>
            <a:ext cx="277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3. 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芫荽 0.94" pitchFamily="2" charset="-120"/>
                <a:ea typeface="芫荽 0.94" pitchFamily="2" charset="-120"/>
                <a:cs typeface="芫荽 0.94" pitchFamily="2" charset="-120"/>
              </a:rPr>
              <a:t>不同輸出格式</a:t>
            </a:r>
          </a:p>
        </p:txBody>
      </p:sp>
    </p:spTree>
    <p:extLst>
      <p:ext uri="{BB962C8B-B14F-4D97-AF65-F5344CB8AC3E}">
        <p14:creationId xmlns:p14="http://schemas.microsoft.com/office/powerpoint/2010/main" val="404265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60</Words>
  <Application>Microsoft Office PowerPoint</Application>
  <PresentationFormat>寬螢幕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芫荽 0.94</vt:lpstr>
      <vt:lpstr>Arial</vt:lpstr>
      <vt:lpstr>Berlin Sans FB</vt:lpstr>
      <vt:lpstr>Calibri</vt:lpstr>
      <vt:lpstr>Calibri Light</vt:lpstr>
      <vt:lpstr>Cambria Math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家威 陳</dc:creator>
  <cp:lastModifiedBy>家威 陳</cp:lastModifiedBy>
  <cp:revision>24</cp:revision>
  <dcterms:created xsi:type="dcterms:W3CDTF">2023-01-21T04:09:51Z</dcterms:created>
  <dcterms:modified xsi:type="dcterms:W3CDTF">2023-01-21T04:58:52Z</dcterms:modified>
</cp:coreProperties>
</file>