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3" r:id="rId4"/>
    <p:sldId id="267" r:id="rId5"/>
    <p:sldId id="266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2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68A7-BC59-4D59-B1B4-2EC536BB2E85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6C71-CD66-4D8F-A83B-22D49E4F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7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F906-9FFB-4D60-B328-2A6D3272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1445D-471A-40C8-BA0E-2B73EE41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B027D-A2F9-4DD7-87EB-6E361D03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2CFF-A997-4631-94A0-35B66850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BF941-824F-4C88-A719-5FD74C6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0EED5-2346-4121-A629-47B104BE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57753-C70D-4864-BC36-20997D88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E2C93-9165-4CAE-B3B5-7F943BD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0457-DF56-40EA-9871-A863E78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BA2-CC58-4772-B751-A074926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D5EE68-01A8-4DE7-9F6F-996D535E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8AF0E-EF60-4A5A-BCCB-94063600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9E3AA-5E2D-4899-AF13-6EAD061F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A7921-1180-4F01-9822-5F37067B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C28C5-553D-441A-B625-4BD95E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3E6CA-BCAA-4E0E-88F1-28F63A70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69BD8-DE4C-4496-BB1B-FC283631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2E71D-5B77-4A45-B1C8-34998971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B95F9-DF1D-45F1-ABB9-645C136D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DC82C-C10E-485A-BA7F-E1D08EE2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967D2-789C-4780-BB84-408C6CDF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D061F-D98F-4DA6-A0C7-F965F1AC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9C646-7F4F-4E8B-B15D-895687CD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57BAA-E000-4BC2-BDB1-7C09186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32E06-7CF3-4678-A996-93C9104B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3C5EF-982F-4996-AE03-3B442A5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DB8B8-1EBD-4322-8C4E-36F7430A9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99867-ECA1-4382-9CBB-C14F1EC5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326BE-15E0-4B62-8F2D-9D1997F4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9572D-F325-43EE-8295-CEABCE21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4882B-FC25-407F-92F9-39C03A4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8D45-CFC9-4149-8368-3A15104F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D9054-75FD-47B4-9C4A-4B758887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04D08-9FCE-41C9-8F5E-C09A5299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C475C7-E4E8-4FF4-A83F-260E1E41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7E4DF-44F6-4246-AE81-B1E3EFDCC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0E7404-327A-4C0C-BA01-32A536A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589E92-8C30-4F95-B19D-A9779D9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97FB2-E565-466C-AD2B-6DB60C6F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DB0C-DD51-499D-B97D-DDE1F9A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99C7D-F88C-4761-A92A-DA6DF09A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17457B-5479-4BED-AE03-BC134E18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949DCF-51D1-4D8E-8370-16159E6B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F344A-13B3-407A-8582-4FEF386D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05929-622D-45AC-8872-B8F49E8F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C4219-BD16-4A80-883B-08A9521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F3E2F-D0D0-4688-A447-2D93CE0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70E24-EE32-4D88-9F6D-2C9C2F08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B33F3-566C-4F46-8C67-470069EA0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21A03-5AF4-4F0B-B69A-44DC4C68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076C7-9577-479F-946C-2EBFAABA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B39D0-0879-4FE3-8AB0-E5820D7F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DC9FF-CD1B-43A4-9163-AD0A442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00D31C-1774-4A20-A0EC-D2812499D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78754B-8A07-4B74-83C1-EF4297552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D401-C4B2-4F7D-A380-360ABC3D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03CB6-5CF1-4716-A933-E2ECA4A8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B041-302E-4A95-8728-6F5A8BFF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415487-4F74-4AF9-AFB9-672533AE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20B25-49DC-44E0-B0A9-EEED071C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587EA-5668-425E-8B73-AC727CCA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9A9F-019F-4487-95CF-E52685B105D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533A8-C1B5-42FD-8AF2-E50CC7AD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DAA2A-A62B-4041-AD0F-B06D32FE8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69B5-A8B3-446C-B665-D19239A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7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ìì´í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3F7635CC-591D-415E-B675-2D23821B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25" y="624240"/>
            <a:ext cx="3691571" cy="5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7440A-5753-4779-9DFE-0B8039215DC3}"/>
              </a:ext>
            </a:extLst>
          </p:cNvPr>
          <p:cNvSpPr txBox="1"/>
          <p:nvPr/>
        </p:nvSpPr>
        <p:spPr>
          <a:xfrm>
            <a:off x="5284819" y="2328421"/>
            <a:ext cx="2004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40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40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40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40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40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7D499-F45D-46B5-887B-1C48024D1B8F}"/>
              </a:ext>
            </a:extLst>
          </p:cNvPr>
          <p:cNvSpPr txBox="1"/>
          <p:nvPr/>
        </p:nvSpPr>
        <p:spPr>
          <a:xfrm>
            <a:off x="8320132" y="4514942"/>
            <a:ext cx="226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 </a:t>
            </a:r>
            <a:r>
              <a:rPr lang="en-US" altLang="ko-KR" dirty="0"/>
              <a:t>201735806 </a:t>
            </a:r>
            <a:r>
              <a:rPr lang="ko-KR" altLang="en-US" dirty="0" err="1"/>
              <a:t>권수환</a:t>
            </a:r>
            <a:endParaRPr lang="en-US" altLang="ko-KR" dirty="0"/>
          </a:p>
          <a:p>
            <a:pPr algn="r"/>
            <a:r>
              <a:rPr lang="en-US" altLang="ko-KR" dirty="0"/>
              <a:t>201332086 </a:t>
            </a:r>
            <a:r>
              <a:rPr lang="ko-KR" altLang="en-US" dirty="0"/>
              <a:t>이석재</a:t>
            </a:r>
            <a:endParaRPr lang="en-US" altLang="ko-KR" dirty="0"/>
          </a:p>
          <a:p>
            <a:pPr algn="r"/>
            <a:r>
              <a:rPr lang="en-US" altLang="ko-KR" dirty="0"/>
              <a:t>201533661 </a:t>
            </a:r>
            <a:r>
              <a:rPr lang="ko-KR" altLang="en-US" dirty="0"/>
              <a:t>이승수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388BB-ED1B-4F05-AF25-DAEB5A9A3D5D}"/>
              </a:ext>
            </a:extLst>
          </p:cNvPr>
          <p:cNvSpPr txBox="1"/>
          <p:nvPr/>
        </p:nvSpPr>
        <p:spPr>
          <a:xfrm>
            <a:off x="5201599" y="3621498"/>
            <a:ext cx="217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Software Engineering</a:t>
            </a:r>
          </a:p>
          <a:p>
            <a:pPr algn="ctr"/>
            <a:r>
              <a:rPr lang="en-US" altLang="ko-KR" sz="1600" dirty="0"/>
              <a:t>Term Project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480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Project Object 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0356" y="1661746"/>
            <a:ext cx="9486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we made </a:t>
            </a:r>
            <a:r>
              <a:rPr lang="en-US" altLang="ko-KR" dirty="0"/>
              <a:t>: Cooperating tool for elaborating Ideas with other people.</a:t>
            </a:r>
          </a:p>
          <a:p>
            <a:endParaRPr lang="en-US" altLang="ko-KR" dirty="0"/>
          </a:p>
          <a:p>
            <a:r>
              <a:rPr lang="en-US" altLang="ko-KR" b="1" dirty="0"/>
              <a:t>Program Type </a:t>
            </a:r>
            <a:r>
              <a:rPr lang="en-US" altLang="ko-KR" dirty="0"/>
              <a:t>: Android application</a:t>
            </a:r>
          </a:p>
          <a:p>
            <a:endParaRPr lang="en-US" altLang="ko-KR" dirty="0"/>
          </a:p>
          <a:p>
            <a:r>
              <a:rPr lang="en-US" altLang="ko-KR" b="1" dirty="0"/>
              <a:t>Due date </a:t>
            </a:r>
            <a:r>
              <a:rPr lang="en-US" altLang="ko-KR" dirty="0"/>
              <a:t>: 2019 May 30</a:t>
            </a:r>
          </a:p>
          <a:p>
            <a:endParaRPr lang="en-US" altLang="ko-KR" dirty="0"/>
          </a:p>
          <a:p>
            <a:r>
              <a:rPr lang="en-US" altLang="ko-KR" b="1" dirty="0"/>
              <a:t>Tool</a:t>
            </a:r>
            <a:r>
              <a:rPr lang="en-US" altLang="ko-KR" dirty="0"/>
              <a:t> : Android Studio, eclipse, </a:t>
            </a:r>
            <a:r>
              <a:rPr lang="en-US" altLang="ko-KR" dirty="0" err="1"/>
              <a:t>starUML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Core Function</a:t>
            </a:r>
          </a:p>
          <a:p>
            <a:r>
              <a:rPr lang="en-US" altLang="ko-KR" dirty="0"/>
              <a:t>	1. Sketch &amp; Text Relaying Tools</a:t>
            </a:r>
          </a:p>
          <a:p>
            <a:r>
              <a:rPr lang="en-US" altLang="ko-KR" dirty="0"/>
              <a:t>		</a:t>
            </a:r>
            <a:r>
              <a:rPr lang="en-US" altLang="ko-KR" sz="1600" dirty="0"/>
              <a:t>Requirement: should be drawn on point smoothly</a:t>
            </a:r>
            <a:endParaRPr lang="en-US" altLang="ko-KR" dirty="0"/>
          </a:p>
          <a:p>
            <a:r>
              <a:rPr lang="en-US" altLang="ko-KR" dirty="0"/>
              <a:t>	2. Networking </a:t>
            </a:r>
          </a:p>
          <a:p>
            <a:r>
              <a:rPr lang="en-US" altLang="ko-KR" dirty="0"/>
              <a:t>		</a:t>
            </a:r>
            <a:r>
              <a:rPr lang="en-US" altLang="ko-KR" sz="1600" dirty="0"/>
              <a:t>Requirement: display real-time sketch board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839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Project Object 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2948" y="1609193"/>
            <a:ext cx="9486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Core function 1- </a:t>
            </a:r>
            <a:r>
              <a:rPr lang="en-US" altLang="ko-KR" sz="2800" b="1" dirty="0"/>
              <a:t>Sketch &amp; Text Relaying Tools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Application for developing initiated Ideas to be more better and helpful.</a:t>
            </a:r>
          </a:p>
        </p:txBody>
      </p:sp>
      <p:pic>
        <p:nvPicPr>
          <p:cNvPr id="6" name="그래픽 5" descr="전구 및 기어 ">
            <a:extLst>
              <a:ext uri="{FF2B5EF4-FFF2-40B4-BE49-F238E27FC236}">
                <a16:creationId xmlns:a16="http://schemas.microsoft.com/office/drawing/2014/main" id="{2CD0F1D1-0276-42B8-9BB5-23FD8343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793" y="3418302"/>
            <a:ext cx="914400" cy="9144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BCF45657-D9E6-4467-8C70-3629A06F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497795">
            <a:off x="1604085" y="3385122"/>
            <a:ext cx="914400" cy="914400"/>
          </a:xfrm>
          <a:prstGeom prst="rect">
            <a:avLst/>
          </a:prstGeom>
        </p:spPr>
      </p:pic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id="{2A52D45B-9C79-4FAD-8930-681D328EC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157482">
            <a:off x="1608121" y="4748132"/>
            <a:ext cx="9144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99F36D-8BEF-4225-9AE8-5023427A7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694" y="2610733"/>
            <a:ext cx="2179448" cy="172197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A648DC2D-EBE8-4034-A4EC-B79C1CE26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181600" y="2791258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AFA6DD-223E-4DC9-8CE0-29382CA0D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8643" y="2507667"/>
            <a:ext cx="2139093" cy="1721970"/>
          </a:xfrm>
          <a:prstGeom prst="rect">
            <a:avLst/>
          </a:prstGeom>
        </p:spPr>
      </p:pic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BC973529-DC1A-4C85-AB20-A28C642B4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360379" y="2795134"/>
            <a:ext cx="914400" cy="914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0BDA27-3A64-4F60-97FA-06F257A0D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4779" y="2471338"/>
            <a:ext cx="2179449" cy="1758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1E69F6-27EE-4728-802A-6ACEC39A1AC7}"/>
              </a:ext>
            </a:extLst>
          </p:cNvPr>
          <p:cNvSpPr txBox="1"/>
          <p:nvPr/>
        </p:nvSpPr>
        <p:spPr>
          <a:xfrm>
            <a:off x="156876" y="4420502"/>
            <a:ext cx="178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 want to invent some vehicle!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46CA4-7ECC-4061-B784-56C18FD8D7AB}"/>
              </a:ext>
            </a:extLst>
          </p:cNvPr>
          <p:cNvSpPr txBox="1"/>
          <p:nvPr/>
        </p:nvSpPr>
        <p:spPr>
          <a:xfrm>
            <a:off x="2626475" y="5121285"/>
            <a:ext cx="250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 want to invent vehicle which can go fast. It’s name is car.</a:t>
            </a:r>
            <a:endParaRPr lang="ko-KR" altLang="en-US" b="1" dirty="0"/>
          </a:p>
        </p:txBody>
      </p:sp>
      <p:pic>
        <p:nvPicPr>
          <p:cNvPr id="21" name="그래픽 20" descr="줄 화살표: 일자형">
            <a:extLst>
              <a:ext uri="{FF2B5EF4-FFF2-40B4-BE49-F238E27FC236}">
                <a16:creationId xmlns:a16="http://schemas.microsoft.com/office/drawing/2014/main" id="{2976871C-C685-4FF3-AD81-C8D556400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132360" y="512128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72F494-EF5C-4376-9390-39BEB6E43BCC}"/>
              </a:ext>
            </a:extLst>
          </p:cNvPr>
          <p:cNvSpPr txBox="1"/>
          <p:nvPr/>
        </p:nvSpPr>
        <p:spPr>
          <a:xfrm>
            <a:off x="6064959" y="4794513"/>
            <a:ext cx="2505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 want to invent vehicle which can go fast. It’s name is car.</a:t>
            </a:r>
          </a:p>
          <a:p>
            <a:r>
              <a:rPr lang="en-US" altLang="ko-KR" b="1" dirty="0"/>
              <a:t>It will be better if it can fly.</a:t>
            </a:r>
            <a:endParaRPr lang="ko-KR" altLang="en-US" b="1" dirty="0"/>
          </a:p>
        </p:txBody>
      </p:sp>
      <p:pic>
        <p:nvPicPr>
          <p:cNvPr id="23" name="그래픽 22" descr="줄 화살표: 일자형">
            <a:extLst>
              <a:ext uri="{FF2B5EF4-FFF2-40B4-BE49-F238E27FC236}">
                <a16:creationId xmlns:a16="http://schemas.microsoft.com/office/drawing/2014/main" id="{0871D748-6994-4800-BE22-1D70B13BE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430005" y="51181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EDB268-B76C-451A-A005-1B2484D0FA20}"/>
              </a:ext>
            </a:extLst>
          </p:cNvPr>
          <p:cNvSpPr txBox="1"/>
          <p:nvPr/>
        </p:nvSpPr>
        <p:spPr>
          <a:xfrm>
            <a:off x="9307267" y="4607434"/>
            <a:ext cx="2591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 want to invent vehicle which can go fast. It’s name is car.</a:t>
            </a:r>
          </a:p>
          <a:p>
            <a:r>
              <a:rPr lang="en-US" altLang="ko-KR" b="1" dirty="0"/>
              <a:t>It will be better if it can fly.</a:t>
            </a:r>
          </a:p>
          <a:p>
            <a:r>
              <a:rPr lang="en-US" altLang="ko-KR" b="1" dirty="0"/>
              <a:t>So I will add rocket.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515E4-F9DE-495E-94E2-4C7A3335EBBE}"/>
              </a:ext>
            </a:extLst>
          </p:cNvPr>
          <p:cNvSpPr txBox="1"/>
          <p:nvPr/>
        </p:nvSpPr>
        <p:spPr>
          <a:xfrm>
            <a:off x="6811115" y="4128938"/>
            <a:ext cx="12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&lt;USER 1&gt;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6F8A7-3C74-4325-9068-4CE69ADE82B5}"/>
              </a:ext>
            </a:extLst>
          </p:cNvPr>
          <p:cNvSpPr txBox="1"/>
          <p:nvPr/>
        </p:nvSpPr>
        <p:spPr>
          <a:xfrm>
            <a:off x="2853587" y="4162615"/>
            <a:ext cx="198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&lt;Idea Initiator&gt;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E4496-DAA4-4F19-BB66-E4B537A25B7C}"/>
              </a:ext>
            </a:extLst>
          </p:cNvPr>
          <p:cNvSpPr txBox="1"/>
          <p:nvPr/>
        </p:nvSpPr>
        <p:spPr>
          <a:xfrm>
            <a:off x="2979112" y="6289368"/>
            <a:ext cx="19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&lt;Idea Initiator&gt;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F4FB9-5018-4BD9-AC1D-6AF4087D2DF9}"/>
              </a:ext>
            </a:extLst>
          </p:cNvPr>
          <p:cNvSpPr txBox="1"/>
          <p:nvPr/>
        </p:nvSpPr>
        <p:spPr>
          <a:xfrm>
            <a:off x="9625891" y="4128938"/>
            <a:ext cx="12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&lt;USER 2&gt;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83DA3-CC14-4980-99BD-E3251237E78C}"/>
              </a:ext>
            </a:extLst>
          </p:cNvPr>
          <p:cNvSpPr txBox="1"/>
          <p:nvPr/>
        </p:nvSpPr>
        <p:spPr>
          <a:xfrm>
            <a:off x="6580939" y="6289368"/>
            <a:ext cx="12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&lt;USER 3&gt;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4FB6E-A0CC-4336-B57D-1049F88D1BFF}"/>
              </a:ext>
            </a:extLst>
          </p:cNvPr>
          <p:cNvSpPr txBox="1"/>
          <p:nvPr/>
        </p:nvSpPr>
        <p:spPr>
          <a:xfrm>
            <a:off x="9625891" y="6229687"/>
            <a:ext cx="129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&lt;USER 4&gt;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68463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Project Object 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2948" y="1609193"/>
            <a:ext cx="9486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Core function 1- </a:t>
            </a:r>
            <a:r>
              <a:rPr lang="en-US" altLang="ko-KR" sz="2800" b="1" dirty="0"/>
              <a:t>Sketch &amp; Text Relaying Tools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Application for developing initiated Ideas to be more better and helpful.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44689-C9B9-4B09-AB15-D3781487C759}"/>
              </a:ext>
            </a:extLst>
          </p:cNvPr>
          <p:cNvSpPr txBox="1"/>
          <p:nvPr/>
        </p:nvSpPr>
        <p:spPr>
          <a:xfrm>
            <a:off x="2102948" y="2848259"/>
            <a:ext cx="80746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Sketch function or Text Relaying function required developing Ideas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Bulletin board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exhibiting good ideas to many users.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Sketch module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at Sketch room, people can develop their ideas with                             		  relaying sketch.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Texting module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Texting room, people can relaying their written   		    ideas.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05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Project Object 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2948" y="1670640"/>
            <a:ext cx="9023100" cy="77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Core function 2-Networking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   Connecting users and Sketch &amp; Text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E9839-7563-478B-8493-551A6317D578}"/>
              </a:ext>
            </a:extLst>
          </p:cNvPr>
          <p:cNvSpPr txBox="1"/>
          <p:nvPr/>
        </p:nvSpPr>
        <p:spPr>
          <a:xfrm>
            <a:off x="2102948" y="2848259"/>
            <a:ext cx="9023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Server-Client system and Database needed to login, relaying ideas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Login Process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to user certification and inter-user communication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Server-Client system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make socket communication between Users and Server.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Database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to store user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informations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idea room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datas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and sketch and text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datas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7574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Progress Plan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573" y="1714500"/>
            <a:ext cx="1075445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chemeClr val="accent1"/>
                </a:solidFill>
              </a:rPr>
              <a:t>Following requirement engineering process, Consider user &amp; system requirement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 Interviewing with senior students who took ‘mobile programming class’</a:t>
            </a:r>
            <a:endParaRPr lang="ko-KR" altLang="en-US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               *need to be </a:t>
            </a:r>
            <a:r>
              <a:rPr lang="en-US" altLang="ko-KR" dirty="0">
                <a:solidFill>
                  <a:srgbClr val="FF0000"/>
                </a:solidFill>
              </a:rPr>
              <a:t>smooth writing, network reliability</a:t>
            </a:r>
          </a:p>
          <a:p>
            <a:r>
              <a:rPr lang="en-US" altLang="ko-KR" dirty="0">
                <a:solidFill>
                  <a:srgbClr val="548235"/>
                </a:solidFill>
              </a:rPr>
              <a:t>System modeling</a:t>
            </a:r>
          </a:p>
          <a:p>
            <a:r>
              <a:rPr lang="en-US" altLang="ko-KR" dirty="0"/>
              <a:t>	Choose 1 or 2 system model, consider system perspective &amp; using UML diagram</a:t>
            </a:r>
          </a:p>
          <a:p>
            <a:r>
              <a:rPr lang="en-US" altLang="ko-KR" sz="1400" dirty="0"/>
              <a:t>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548235"/>
                </a:solidFill>
              </a:rPr>
              <a:t>Architectural design</a:t>
            </a:r>
          </a:p>
          <a:p>
            <a:r>
              <a:rPr lang="en-US" altLang="ko-KR" dirty="0"/>
              <a:t>           Application type: </a:t>
            </a:r>
            <a:r>
              <a:rPr lang="en-US" altLang="ko-KR" dirty="0">
                <a:solidFill>
                  <a:srgbClr val="FF0000"/>
                </a:solidFill>
              </a:rPr>
              <a:t>Transaction processing application</a:t>
            </a:r>
          </a:p>
          <a:p>
            <a:r>
              <a:rPr lang="en-US" altLang="ko-KR" dirty="0"/>
              <a:t>           Architecture Pattern: </a:t>
            </a:r>
            <a:r>
              <a:rPr lang="en-US" altLang="ko-KR" dirty="0">
                <a:solidFill>
                  <a:srgbClr val="FF0000"/>
                </a:solidFill>
              </a:rPr>
              <a:t>Server-Client Pattern</a:t>
            </a:r>
            <a:r>
              <a:rPr lang="en-US" altLang="ko-KR" dirty="0"/>
              <a:t>	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548235"/>
                </a:solidFill>
              </a:rPr>
              <a:t>Design and implementation</a:t>
            </a:r>
          </a:p>
          <a:p>
            <a:r>
              <a:rPr lang="en-US" altLang="ko-KR" dirty="0"/>
              <a:t>	Design application flow &amp; Implementation, Integration of modules and functions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548235"/>
                </a:solidFill>
              </a:rPr>
              <a:t>Software testing</a:t>
            </a:r>
          </a:p>
          <a:p>
            <a:r>
              <a:rPr lang="en-US" altLang="ko-KR" dirty="0"/>
              <a:t>	Alpha-testing(Subsystem, System), Beta-testing(Acceptance(User) Test)</a:t>
            </a:r>
          </a:p>
        </p:txBody>
      </p:sp>
    </p:spTree>
    <p:extLst>
      <p:ext uri="{BB962C8B-B14F-4D97-AF65-F5344CB8AC3E}">
        <p14:creationId xmlns:p14="http://schemas.microsoft.com/office/powerpoint/2010/main" val="342895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         Assignment for team Members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1680" y="1783361"/>
            <a:ext cx="21919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&lt;Together&gt;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548235"/>
                </a:solidFill>
              </a:rPr>
              <a:t>Requirements</a:t>
            </a:r>
          </a:p>
          <a:p>
            <a:r>
              <a:rPr lang="en-US" altLang="ko-KR" b="1" dirty="0">
                <a:solidFill>
                  <a:srgbClr val="548235"/>
                </a:solidFill>
              </a:rPr>
              <a:t>System Modeling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125" y="1783361"/>
            <a:ext cx="8549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&lt;For Each Members&gt;</a:t>
            </a:r>
          </a:p>
          <a:p>
            <a:endParaRPr lang="en-US" altLang="ko-KR" dirty="0"/>
          </a:p>
          <a:p>
            <a:r>
              <a:rPr lang="ko-KR" altLang="en-US" b="1" dirty="0" err="1"/>
              <a:t>권수환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548235"/>
                </a:solidFill>
              </a:rPr>
              <a:t>Architectural design</a:t>
            </a:r>
          </a:p>
          <a:p>
            <a:r>
              <a:rPr lang="en-US" altLang="ko-KR" b="1" dirty="0">
                <a:solidFill>
                  <a:srgbClr val="548235"/>
                </a:solidFill>
              </a:rPr>
              <a:t>Design and implementation : </a:t>
            </a:r>
            <a:r>
              <a:rPr lang="en-US" altLang="ko-KR" dirty="0"/>
              <a:t>Database, Server programming, connection</a:t>
            </a:r>
          </a:p>
          <a:p>
            <a:endParaRPr lang="en-US" altLang="ko-KR" b="1" dirty="0">
              <a:solidFill>
                <a:srgbClr val="548235"/>
              </a:solidFill>
            </a:endParaRPr>
          </a:p>
          <a:p>
            <a:r>
              <a:rPr lang="ko-KR" altLang="en-US" b="1" dirty="0"/>
              <a:t>이석재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548235"/>
                </a:solidFill>
              </a:rPr>
              <a:t>Software testing : </a:t>
            </a:r>
            <a:r>
              <a:rPr lang="en-US" altLang="ko-KR" dirty="0"/>
              <a:t>Test planning &amp; feedback</a:t>
            </a:r>
          </a:p>
          <a:p>
            <a:endParaRPr lang="en-US" altLang="ko-KR" b="1" dirty="0">
              <a:solidFill>
                <a:srgbClr val="548235"/>
              </a:solidFill>
            </a:endParaRPr>
          </a:p>
          <a:p>
            <a:r>
              <a:rPr lang="ko-KR" altLang="en-US" b="1" dirty="0"/>
              <a:t>이승수</a:t>
            </a:r>
            <a:br>
              <a:rPr lang="en-US" altLang="ko-KR" b="1" dirty="0">
                <a:solidFill>
                  <a:srgbClr val="548235"/>
                </a:solidFill>
              </a:rPr>
            </a:br>
            <a:r>
              <a:rPr lang="en-US" altLang="ko-KR" b="1" dirty="0">
                <a:solidFill>
                  <a:srgbClr val="548235"/>
                </a:solidFill>
              </a:rPr>
              <a:t>Architectural design</a:t>
            </a:r>
          </a:p>
          <a:p>
            <a:r>
              <a:rPr lang="en-US" altLang="ko-KR" b="1" dirty="0">
                <a:solidFill>
                  <a:srgbClr val="548235"/>
                </a:solidFill>
              </a:rPr>
              <a:t>Design and implementation : </a:t>
            </a:r>
            <a:r>
              <a:rPr lang="en-US" altLang="ko-KR" dirty="0"/>
              <a:t>Login, Sketch function, UI/UX,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8007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1F5F-6E31-476F-9D93-A7E8E9CF1635}"/>
              </a:ext>
            </a:extLst>
          </p:cNvPr>
          <p:cNvSpPr/>
          <p:nvPr/>
        </p:nvSpPr>
        <p:spPr>
          <a:xfrm>
            <a:off x="0" y="1124457"/>
            <a:ext cx="12192000" cy="458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083D-219F-4944-98E0-92F032FE7B7C}"/>
              </a:ext>
            </a:extLst>
          </p:cNvPr>
          <p:cNvSpPr txBox="1"/>
          <p:nvPr/>
        </p:nvSpPr>
        <p:spPr>
          <a:xfrm>
            <a:off x="156876" y="271042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d</a:t>
            </a:r>
            <a:r>
              <a:rPr lang="en-US" altLang="ko-KR" sz="32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e</a:t>
            </a:r>
            <a:endParaRPr lang="ko-KR" altLang="en-US" sz="3200" b="1" dirty="0">
              <a:solidFill>
                <a:srgbClr val="FF0000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39B6F60-E1FA-448E-A2FF-B84850F62A03}"/>
              </a:ext>
            </a:extLst>
          </p:cNvPr>
          <p:cNvSpPr/>
          <p:nvPr/>
        </p:nvSpPr>
        <p:spPr>
          <a:xfrm>
            <a:off x="2102948" y="271042"/>
            <a:ext cx="8559301" cy="584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Schedule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6D4EA-C9DB-40AB-9BDA-1B48BD97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84" y="341130"/>
            <a:ext cx="1671368" cy="46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93797-8257-485D-A274-4D552DE918D1}"/>
              </a:ext>
            </a:extLst>
          </p:cNvPr>
          <p:cNvSpPr txBox="1"/>
          <p:nvPr/>
        </p:nvSpPr>
        <p:spPr>
          <a:xfrm>
            <a:off x="5135388" y="2423437"/>
            <a:ext cx="5561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Design Components &amp; Networking Protocols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System Modeling &amp; Architectural Design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365BF-EB1E-4F4E-B276-D38AC6639BE7}"/>
              </a:ext>
            </a:extLst>
          </p:cNvPr>
          <p:cNvSpPr txBox="1"/>
          <p:nvPr/>
        </p:nvSpPr>
        <p:spPr>
          <a:xfrm>
            <a:off x="5135387" y="3348834"/>
            <a:ext cx="6286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Implement Views &amp; Struct Database, Server function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Software Design &amp; Implementation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02F0D-BD2B-432D-965B-09AF8A223195}"/>
              </a:ext>
            </a:extLst>
          </p:cNvPr>
          <p:cNvSpPr txBox="1"/>
          <p:nvPr/>
        </p:nvSpPr>
        <p:spPr>
          <a:xfrm>
            <a:off x="5135388" y="4274231"/>
            <a:ext cx="57779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Integration &amp; Check Network Connection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Component Integration, Testing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CA3C-7463-42CA-97B8-B5BAC48F2BE3}"/>
              </a:ext>
            </a:extLst>
          </p:cNvPr>
          <p:cNvSpPr txBox="1"/>
          <p:nvPr/>
        </p:nvSpPr>
        <p:spPr>
          <a:xfrm>
            <a:off x="5135387" y="5199628"/>
            <a:ext cx="6440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Release &amp; Feedback, Application Improvement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Software Validation &amp; Evolution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A1CE-8517-4A7F-82F1-9D347E826D82}"/>
              </a:ext>
            </a:extLst>
          </p:cNvPr>
          <p:cNvSpPr txBox="1"/>
          <p:nvPr/>
        </p:nvSpPr>
        <p:spPr>
          <a:xfrm>
            <a:off x="1847656" y="2441323"/>
            <a:ext cx="20238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Week 1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May 1 ~ May 7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DD10E-844D-4A74-AF5D-5F2916C5609A}"/>
              </a:ext>
            </a:extLst>
          </p:cNvPr>
          <p:cNvSpPr txBox="1"/>
          <p:nvPr/>
        </p:nvSpPr>
        <p:spPr>
          <a:xfrm>
            <a:off x="1868215" y="3279240"/>
            <a:ext cx="20238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Week 2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May 8 ~ May 14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2DEFD-0021-4D4B-B34D-88870583D530}"/>
              </a:ext>
            </a:extLst>
          </p:cNvPr>
          <p:cNvSpPr txBox="1"/>
          <p:nvPr/>
        </p:nvSpPr>
        <p:spPr>
          <a:xfrm>
            <a:off x="1847655" y="4274231"/>
            <a:ext cx="20972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Week 3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May 15 ~ May 21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96D89-3B66-4429-8F04-CAE288290DBB}"/>
              </a:ext>
            </a:extLst>
          </p:cNvPr>
          <p:cNvSpPr txBox="1"/>
          <p:nvPr/>
        </p:nvSpPr>
        <p:spPr>
          <a:xfrm>
            <a:off x="1847654" y="5199628"/>
            <a:ext cx="20993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Week 4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May 22 ~ May 29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A5A3D-CDF8-4140-9D6D-7CFF5D77C0B7}"/>
              </a:ext>
            </a:extLst>
          </p:cNvPr>
          <p:cNvSpPr txBox="1"/>
          <p:nvPr/>
        </p:nvSpPr>
        <p:spPr>
          <a:xfrm>
            <a:off x="5155947" y="1585520"/>
            <a:ext cx="5561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Interview, Proposal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Requirement Discovery &amp; Specification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B85A1-BAAA-4234-B1EF-5EC972BC2F83}"/>
              </a:ext>
            </a:extLst>
          </p:cNvPr>
          <p:cNvSpPr txBox="1"/>
          <p:nvPr/>
        </p:nvSpPr>
        <p:spPr>
          <a:xfrm>
            <a:off x="1868215" y="1603406"/>
            <a:ext cx="22543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Week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April 28 ~ April 30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31E7D-CD5F-47ED-AADC-AD79DD8E4D14}"/>
              </a:ext>
            </a:extLst>
          </p:cNvPr>
          <p:cNvSpPr txBox="1"/>
          <p:nvPr/>
        </p:nvSpPr>
        <p:spPr>
          <a:xfrm>
            <a:off x="4534173" y="3013501"/>
            <a:ext cx="345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T</a:t>
            </a:r>
            <a:r>
              <a:rPr lang="en-US" altLang="ko-KR" sz="48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h</a:t>
            </a:r>
            <a:r>
              <a:rPr lang="en-US" altLang="ko-KR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a</a:t>
            </a:r>
            <a:r>
              <a:rPr lang="en-US" altLang="ko-KR" sz="48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n</a:t>
            </a:r>
            <a:r>
              <a:rPr lang="en-US" altLang="ko-KR" sz="48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k </a:t>
            </a:r>
            <a:r>
              <a:rPr lang="en-US" altLang="ko-KR" sz="4800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y</a:t>
            </a:r>
            <a:r>
              <a:rPr lang="en-US" altLang="ko-KR" sz="4800" b="1" dirty="0">
                <a:solidFill>
                  <a:schemeClr val="accent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o</a:t>
            </a:r>
            <a:r>
              <a:rPr lang="en-US" altLang="ko-KR" sz="4800" b="1" dirty="0">
                <a:solidFill>
                  <a:schemeClr val="accent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u</a:t>
            </a:r>
            <a:r>
              <a:rPr lang="en-US" altLang="ko-KR" sz="4800" b="1" dirty="0">
                <a:solidFill>
                  <a:schemeClr val="accent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!</a:t>
            </a:r>
            <a:endParaRPr lang="ko-KR" altLang="en-US" sz="4800" b="1" dirty="0">
              <a:solidFill>
                <a:schemeClr val="accent6"/>
              </a:solidFill>
              <a:latin typeface="Adobe Heiti Std R" panose="020B0400000000000000" pitchFamily="34" charset="-128"/>
              <a:ea typeface="a옛날목욕탕L" panose="02020600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626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421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Heiti Std R</vt:lpstr>
      <vt:lpstr>a옛날목욕탕L</vt:lpstr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junghyun</dc:creator>
  <cp:lastModifiedBy>lee junghyun</cp:lastModifiedBy>
  <cp:revision>38</cp:revision>
  <dcterms:created xsi:type="dcterms:W3CDTF">2019-04-29T10:56:28Z</dcterms:created>
  <dcterms:modified xsi:type="dcterms:W3CDTF">2019-05-01T05:23:32Z</dcterms:modified>
</cp:coreProperties>
</file>