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6" r:id="rId3"/>
    <p:sldId id="257" r:id="rId4"/>
    <p:sldId id="258" r:id="rId5"/>
    <p:sldId id="261" r:id="rId6"/>
    <p:sldId id="267" r:id="rId7"/>
    <p:sldId id="268" r:id="rId8"/>
    <p:sldId id="269" r:id="rId9"/>
    <p:sldId id="270" r:id="rId10"/>
    <p:sldId id="271" r:id="rId11"/>
    <p:sldId id="265" r:id="rId12"/>
    <p:sldId id="264" r:id="rId13"/>
    <p:sldId id="263" r:id="rId14"/>
    <p:sldId id="262" r:id="rId15"/>
    <p:sldId id="272" r:id="rId16"/>
    <p:sldId id="273" r:id="rId1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3EED39-4A8A-ED70-3AEB-3E8D2D3E623A}" v="181" dt="2022-12-05T21:20:03.677"/>
    <p1510:client id="{A5834118-9A3F-42DC-91E4-CA9A4CF8D592}" v="251" dt="2022-12-05T20:52:13.7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173F5C-70C7-4A5E-915F-B5A1663C88F0}" type="doc">
      <dgm:prSet loTypeId="urn:microsoft.com/office/officeart/2005/8/layout/list1" loCatId="list" qsTypeId="urn:microsoft.com/office/officeart/2005/8/quickstyle/simple4" qsCatId="simple" csTypeId="urn:microsoft.com/office/officeart/2005/8/colors/colorful5" csCatId="colorful"/>
      <dgm:spPr/>
      <dgm:t>
        <a:bodyPr/>
        <a:lstStyle/>
        <a:p>
          <a:endParaRPr lang="en-US"/>
        </a:p>
      </dgm:t>
    </dgm:pt>
    <dgm:pt modelId="{6B1EC399-A17A-419B-8122-E1567C7A8566}">
      <dgm:prSet/>
      <dgm:spPr/>
      <dgm:t>
        <a:bodyPr/>
        <a:lstStyle/>
        <a:p>
          <a:r>
            <a:rPr lang="vi-VN"/>
            <a:t>Tự động vá lỗi phần mềm</a:t>
          </a:r>
          <a:endParaRPr lang="en-US"/>
        </a:p>
      </dgm:t>
    </dgm:pt>
    <dgm:pt modelId="{0AC91E70-12AE-4479-B243-9794DFFEE8EF}" type="parTrans" cxnId="{0E4743BF-C002-4E03-8AD8-399D397A2316}">
      <dgm:prSet/>
      <dgm:spPr/>
      <dgm:t>
        <a:bodyPr/>
        <a:lstStyle/>
        <a:p>
          <a:endParaRPr lang="en-US"/>
        </a:p>
      </dgm:t>
    </dgm:pt>
    <dgm:pt modelId="{4E39ACCF-DEEB-4530-8F98-8F2DC630284C}" type="sibTrans" cxnId="{0E4743BF-C002-4E03-8AD8-399D397A2316}">
      <dgm:prSet/>
      <dgm:spPr/>
      <dgm:t>
        <a:bodyPr/>
        <a:lstStyle/>
        <a:p>
          <a:endParaRPr lang="en-US"/>
        </a:p>
      </dgm:t>
    </dgm:pt>
    <dgm:pt modelId="{3F12256E-8DCC-4A9A-8F7E-A3F0E94929E6}">
      <dgm:prSet/>
      <dgm:spPr/>
      <dgm:t>
        <a:bodyPr/>
        <a:lstStyle/>
        <a:p>
          <a:r>
            <a:rPr lang="vi-VN"/>
            <a:t>Performance</a:t>
          </a:r>
          <a:endParaRPr lang="en-US"/>
        </a:p>
      </dgm:t>
    </dgm:pt>
    <dgm:pt modelId="{E004D2B4-7466-45B8-BCD7-31ABAA1EC2A9}" type="parTrans" cxnId="{1A184F86-7576-4128-9543-2185F53E9112}">
      <dgm:prSet/>
      <dgm:spPr/>
      <dgm:t>
        <a:bodyPr/>
        <a:lstStyle/>
        <a:p>
          <a:endParaRPr lang="en-US"/>
        </a:p>
      </dgm:t>
    </dgm:pt>
    <dgm:pt modelId="{EB856B30-F38B-40E0-93CE-5C9C0D896F16}" type="sibTrans" cxnId="{1A184F86-7576-4128-9543-2185F53E9112}">
      <dgm:prSet/>
      <dgm:spPr/>
      <dgm:t>
        <a:bodyPr/>
        <a:lstStyle/>
        <a:p>
          <a:endParaRPr lang="en-US"/>
        </a:p>
      </dgm:t>
    </dgm:pt>
    <dgm:pt modelId="{955967FF-5E2B-4365-B8C3-72CD1849F154}">
      <dgm:prSet/>
      <dgm:spPr/>
      <dgm:t>
        <a:bodyPr/>
        <a:lstStyle/>
        <a:p>
          <a:r>
            <a:rPr lang="vi-VN"/>
            <a:t>Khả năng scale</a:t>
          </a:r>
          <a:endParaRPr lang="en-US"/>
        </a:p>
      </dgm:t>
    </dgm:pt>
    <dgm:pt modelId="{67882AE1-8AC0-4CBF-A343-FC7D15B6EC54}" type="parTrans" cxnId="{922BB53D-1FD1-4BBC-969C-3C7BAF282443}">
      <dgm:prSet/>
      <dgm:spPr/>
      <dgm:t>
        <a:bodyPr/>
        <a:lstStyle/>
        <a:p>
          <a:endParaRPr lang="en-US"/>
        </a:p>
      </dgm:t>
    </dgm:pt>
    <dgm:pt modelId="{E90F2245-B1B9-4AB2-B6B8-C7132F382ED7}" type="sibTrans" cxnId="{922BB53D-1FD1-4BBC-969C-3C7BAF282443}">
      <dgm:prSet/>
      <dgm:spPr/>
      <dgm:t>
        <a:bodyPr/>
        <a:lstStyle/>
        <a:p>
          <a:endParaRPr lang="en-US"/>
        </a:p>
      </dgm:t>
    </dgm:pt>
    <dgm:pt modelId="{2BE7DE67-7641-4943-96AD-5A63DE757F26}">
      <dgm:prSet/>
      <dgm:spPr/>
      <dgm:t>
        <a:bodyPr/>
        <a:lstStyle/>
        <a:p>
          <a:r>
            <a:rPr lang="vi-VN"/>
            <a:t>Độ khả dụng và độ bền cao</a:t>
          </a:r>
          <a:endParaRPr lang="en-US"/>
        </a:p>
      </dgm:t>
    </dgm:pt>
    <dgm:pt modelId="{E9851555-5737-48CE-9CCC-7C460607B9EA}" type="parTrans" cxnId="{355161EF-E705-422B-BCBD-9580832E2CDA}">
      <dgm:prSet/>
      <dgm:spPr/>
      <dgm:t>
        <a:bodyPr/>
        <a:lstStyle/>
        <a:p>
          <a:endParaRPr lang="en-US"/>
        </a:p>
      </dgm:t>
    </dgm:pt>
    <dgm:pt modelId="{CFA89D67-5FF2-4FD5-A16D-D2E0D32DF1B9}" type="sibTrans" cxnId="{355161EF-E705-422B-BCBD-9580832E2CDA}">
      <dgm:prSet/>
      <dgm:spPr/>
      <dgm:t>
        <a:bodyPr/>
        <a:lstStyle/>
        <a:p>
          <a:endParaRPr lang="en-US"/>
        </a:p>
      </dgm:t>
    </dgm:pt>
    <dgm:pt modelId="{0C7E2957-7DD6-423B-9F44-602CCE96C1D5}">
      <dgm:prSet/>
      <dgm:spPr/>
      <dgm:t>
        <a:bodyPr/>
        <a:lstStyle/>
        <a:p>
          <a:r>
            <a:rPr lang="vi-VN"/>
            <a:t>Bảo mật</a:t>
          </a:r>
          <a:endParaRPr lang="en-US"/>
        </a:p>
      </dgm:t>
    </dgm:pt>
    <dgm:pt modelId="{4EE44929-2141-40F7-89E4-E32D55CD5164}" type="parTrans" cxnId="{04949496-B348-4781-B9CD-A3693EA9E41C}">
      <dgm:prSet/>
      <dgm:spPr/>
      <dgm:t>
        <a:bodyPr/>
        <a:lstStyle/>
        <a:p>
          <a:endParaRPr lang="en-US"/>
        </a:p>
      </dgm:t>
    </dgm:pt>
    <dgm:pt modelId="{77993C1D-C13C-4253-8D23-096332620A9C}" type="sibTrans" cxnId="{04949496-B348-4781-B9CD-A3693EA9E41C}">
      <dgm:prSet/>
      <dgm:spPr/>
      <dgm:t>
        <a:bodyPr/>
        <a:lstStyle/>
        <a:p>
          <a:endParaRPr lang="en-US"/>
        </a:p>
      </dgm:t>
    </dgm:pt>
    <dgm:pt modelId="{312A1067-BAAB-47AA-B58A-389CDA47B866}">
      <dgm:prSet/>
      <dgm:spPr/>
      <dgm:t>
        <a:bodyPr/>
        <a:lstStyle/>
        <a:p>
          <a:r>
            <a:rPr lang="vi-VN"/>
            <a:t>Dễ quản lý</a:t>
          </a:r>
          <a:endParaRPr lang="en-US"/>
        </a:p>
      </dgm:t>
    </dgm:pt>
    <dgm:pt modelId="{7B7082E4-0873-4783-887C-EB1CACBE8A05}" type="parTrans" cxnId="{3C7CCB32-AAAB-4A98-8D9F-CAA8E983040C}">
      <dgm:prSet/>
      <dgm:spPr/>
      <dgm:t>
        <a:bodyPr/>
        <a:lstStyle/>
        <a:p>
          <a:endParaRPr lang="en-US"/>
        </a:p>
      </dgm:t>
    </dgm:pt>
    <dgm:pt modelId="{29EB7CF1-0BE6-42F9-8989-955F158D77D9}" type="sibTrans" cxnId="{3C7CCB32-AAAB-4A98-8D9F-CAA8E983040C}">
      <dgm:prSet/>
      <dgm:spPr/>
      <dgm:t>
        <a:bodyPr/>
        <a:lstStyle/>
        <a:p>
          <a:endParaRPr lang="en-US"/>
        </a:p>
      </dgm:t>
    </dgm:pt>
    <dgm:pt modelId="{B0460362-7CE0-4629-A362-9EC3B29A8869}">
      <dgm:prSet/>
      <dgm:spPr/>
      <dgm:t>
        <a:bodyPr/>
        <a:lstStyle/>
        <a:p>
          <a:r>
            <a:rPr lang="vi-VN"/>
            <a:t>Hiệu quả chi phí</a:t>
          </a:r>
          <a:endParaRPr lang="en-US"/>
        </a:p>
      </dgm:t>
    </dgm:pt>
    <dgm:pt modelId="{56845C6A-AE8D-4496-8AFD-5F306A36E9C6}" type="parTrans" cxnId="{4E3379F3-86DA-4296-9CBC-3AA4BC085145}">
      <dgm:prSet/>
      <dgm:spPr/>
      <dgm:t>
        <a:bodyPr/>
        <a:lstStyle/>
        <a:p>
          <a:endParaRPr lang="en-US"/>
        </a:p>
      </dgm:t>
    </dgm:pt>
    <dgm:pt modelId="{5739D7DC-C114-44A7-8F4E-20DC1037B4DA}" type="sibTrans" cxnId="{4E3379F3-86DA-4296-9CBC-3AA4BC085145}">
      <dgm:prSet/>
      <dgm:spPr/>
      <dgm:t>
        <a:bodyPr/>
        <a:lstStyle/>
        <a:p>
          <a:endParaRPr lang="en-US"/>
        </a:p>
      </dgm:t>
    </dgm:pt>
    <dgm:pt modelId="{A83C7E44-41C1-45C7-BABC-8E194AB80EDA}" type="pres">
      <dgm:prSet presAssocID="{8A173F5C-70C7-4A5E-915F-B5A1663C88F0}" presName="linear" presStyleCnt="0">
        <dgm:presLayoutVars>
          <dgm:dir/>
          <dgm:animLvl val="lvl"/>
          <dgm:resizeHandles val="exact"/>
        </dgm:presLayoutVars>
      </dgm:prSet>
      <dgm:spPr/>
    </dgm:pt>
    <dgm:pt modelId="{9B89C884-4349-4B30-B24E-53C2E1DDA066}" type="pres">
      <dgm:prSet presAssocID="{6B1EC399-A17A-419B-8122-E1567C7A8566}" presName="parentLin" presStyleCnt="0"/>
      <dgm:spPr/>
    </dgm:pt>
    <dgm:pt modelId="{BF0EC864-63AC-4EFD-835D-913245B73932}" type="pres">
      <dgm:prSet presAssocID="{6B1EC399-A17A-419B-8122-E1567C7A8566}" presName="parentLeftMargin" presStyleLbl="node1" presStyleIdx="0" presStyleCnt="7"/>
      <dgm:spPr/>
    </dgm:pt>
    <dgm:pt modelId="{65CFC03F-FB0B-4930-BE0F-FF32D1C61B0C}" type="pres">
      <dgm:prSet presAssocID="{6B1EC399-A17A-419B-8122-E1567C7A8566}" presName="parentText" presStyleLbl="node1" presStyleIdx="0" presStyleCnt="7">
        <dgm:presLayoutVars>
          <dgm:chMax val="0"/>
          <dgm:bulletEnabled val="1"/>
        </dgm:presLayoutVars>
      </dgm:prSet>
      <dgm:spPr/>
    </dgm:pt>
    <dgm:pt modelId="{BB2EF71F-1F64-4733-BBE5-B367CFBC7F8F}" type="pres">
      <dgm:prSet presAssocID="{6B1EC399-A17A-419B-8122-E1567C7A8566}" presName="negativeSpace" presStyleCnt="0"/>
      <dgm:spPr/>
    </dgm:pt>
    <dgm:pt modelId="{EA51DD53-1E74-41E9-9B2A-E0959DBF2B06}" type="pres">
      <dgm:prSet presAssocID="{6B1EC399-A17A-419B-8122-E1567C7A8566}" presName="childText" presStyleLbl="conFgAcc1" presStyleIdx="0" presStyleCnt="7">
        <dgm:presLayoutVars>
          <dgm:bulletEnabled val="1"/>
        </dgm:presLayoutVars>
      </dgm:prSet>
      <dgm:spPr/>
    </dgm:pt>
    <dgm:pt modelId="{5BDB459A-1507-45C8-9D21-87762F1F8B76}" type="pres">
      <dgm:prSet presAssocID="{4E39ACCF-DEEB-4530-8F98-8F2DC630284C}" presName="spaceBetweenRectangles" presStyleCnt="0"/>
      <dgm:spPr/>
    </dgm:pt>
    <dgm:pt modelId="{A48CC6AE-A516-4804-97BD-DD960C7DB408}" type="pres">
      <dgm:prSet presAssocID="{3F12256E-8DCC-4A9A-8F7E-A3F0E94929E6}" presName="parentLin" presStyleCnt="0"/>
      <dgm:spPr/>
    </dgm:pt>
    <dgm:pt modelId="{D0D2ED65-D7DD-4938-8FCB-3E0B1FEDB7EC}" type="pres">
      <dgm:prSet presAssocID="{3F12256E-8DCC-4A9A-8F7E-A3F0E94929E6}" presName="parentLeftMargin" presStyleLbl="node1" presStyleIdx="0" presStyleCnt="7"/>
      <dgm:spPr/>
    </dgm:pt>
    <dgm:pt modelId="{E3BE66FA-162A-43FB-AFDA-CF091D4F04E2}" type="pres">
      <dgm:prSet presAssocID="{3F12256E-8DCC-4A9A-8F7E-A3F0E94929E6}" presName="parentText" presStyleLbl="node1" presStyleIdx="1" presStyleCnt="7">
        <dgm:presLayoutVars>
          <dgm:chMax val="0"/>
          <dgm:bulletEnabled val="1"/>
        </dgm:presLayoutVars>
      </dgm:prSet>
      <dgm:spPr/>
    </dgm:pt>
    <dgm:pt modelId="{5E262C85-3619-433F-BFC9-D1DCC4E64C17}" type="pres">
      <dgm:prSet presAssocID="{3F12256E-8DCC-4A9A-8F7E-A3F0E94929E6}" presName="negativeSpace" presStyleCnt="0"/>
      <dgm:spPr/>
    </dgm:pt>
    <dgm:pt modelId="{05F9084D-FB53-4980-BFFF-4176083F34FC}" type="pres">
      <dgm:prSet presAssocID="{3F12256E-8DCC-4A9A-8F7E-A3F0E94929E6}" presName="childText" presStyleLbl="conFgAcc1" presStyleIdx="1" presStyleCnt="7">
        <dgm:presLayoutVars>
          <dgm:bulletEnabled val="1"/>
        </dgm:presLayoutVars>
      </dgm:prSet>
      <dgm:spPr/>
    </dgm:pt>
    <dgm:pt modelId="{6CDA097D-E3FF-4CA0-AC78-449773F0D477}" type="pres">
      <dgm:prSet presAssocID="{EB856B30-F38B-40E0-93CE-5C9C0D896F16}" presName="spaceBetweenRectangles" presStyleCnt="0"/>
      <dgm:spPr/>
    </dgm:pt>
    <dgm:pt modelId="{FAB10445-E869-4D8F-88B9-504B3327621C}" type="pres">
      <dgm:prSet presAssocID="{955967FF-5E2B-4365-B8C3-72CD1849F154}" presName="parentLin" presStyleCnt="0"/>
      <dgm:spPr/>
    </dgm:pt>
    <dgm:pt modelId="{2573BF7B-B233-4D52-BE76-D4FF5B643A21}" type="pres">
      <dgm:prSet presAssocID="{955967FF-5E2B-4365-B8C3-72CD1849F154}" presName="parentLeftMargin" presStyleLbl="node1" presStyleIdx="1" presStyleCnt="7"/>
      <dgm:spPr/>
    </dgm:pt>
    <dgm:pt modelId="{C5868BD5-F024-4FEA-94D2-41538B835940}" type="pres">
      <dgm:prSet presAssocID="{955967FF-5E2B-4365-B8C3-72CD1849F154}" presName="parentText" presStyleLbl="node1" presStyleIdx="2" presStyleCnt="7">
        <dgm:presLayoutVars>
          <dgm:chMax val="0"/>
          <dgm:bulletEnabled val="1"/>
        </dgm:presLayoutVars>
      </dgm:prSet>
      <dgm:spPr/>
    </dgm:pt>
    <dgm:pt modelId="{93E7DA38-0179-44D0-933B-35A7BBE1EDC1}" type="pres">
      <dgm:prSet presAssocID="{955967FF-5E2B-4365-B8C3-72CD1849F154}" presName="negativeSpace" presStyleCnt="0"/>
      <dgm:spPr/>
    </dgm:pt>
    <dgm:pt modelId="{4352167F-FA93-4A29-A42C-E4FD25ECA704}" type="pres">
      <dgm:prSet presAssocID="{955967FF-5E2B-4365-B8C3-72CD1849F154}" presName="childText" presStyleLbl="conFgAcc1" presStyleIdx="2" presStyleCnt="7">
        <dgm:presLayoutVars>
          <dgm:bulletEnabled val="1"/>
        </dgm:presLayoutVars>
      </dgm:prSet>
      <dgm:spPr/>
    </dgm:pt>
    <dgm:pt modelId="{2C8D1064-C855-40B7-8BFC-20AA2AE73897}" type="pres">
      <dgm:prSet presAssocID="{E90F2245-B1B9-4AB2-B6B8-C7132F382ED7}" presName="spaceBetweenRectangles" presStyleCnt="0"/>
      <dgm:spPr/>
    </dgm:pt>
    <dgm:pt modelId="{1B32470C-5B66-4312-A8CA-27B99A37AB6F}" type="pres">
      <dgm:prSet presAssocID="{2BE7DE67-7641-4943-96AD-5A63DE757F26}" presName="parentLin" presStyleCnt="0"/>
      <dgm:spPr/>
    </dgm:pt>
    <dgm:pt modelId="{189FD3DA-1AD7-458C-A8F0-29DDA67A37F2}" type="pres">
      <dgm:prSet presAssocID="{2BE7DE67-7641-4943-96AD-5A63DE757F26}" presName="parentLeftMargin" presStyleLbl="node1" presStyleIdx="2" presStyleCnt="7"/>
      <dgm:spPr/>
    </dgm:pt>
    <dgm:pt modelId="{D1FBA4C8-0D2D-4B30-888B-4A73206A3110}" type="pres">
      <dgm:prSet presAssocID="{2BE7DE67-7641-4943-96AD-5A63DE757F26}" presName="parentText" presStyleLbl="node1" presStyleIdx="3" presStyleCnt="7">
        <dgm:presLayoutVars>
          <dgm:chMax val="0"/>
          <dgm:bulletEnabled val="1"/>
        </dgm:presLayoutVars>
      </dgm:prSet>
      <dgm:spPr/>
    </dgm:pt>
    <dgm:pt modelId="{841F71A1-1B49-4F0F-956D-10D33898F556}" type="pres">
      <dgm:prSet presAssocID="{2BE7DE67-7641-4943-96AD-5A63DE757F26}" presName="negativeSpace" presStyleCnt="0"/>
      <dgm:spPr/>
    </dgm:pt>
    <dgm:pt modelId="{1EB81DA5-0D80-48B6-960B-32EED8A6F990}" type="pres">
      <dgm:prSet presAssocID="{2BE7DE67-7641-4943-96AD-5A63DE757F26}" presName="childText" presStyleLbl="conFgAcc1" presStyleIdx="3" presStyleCnt="7">
        <dgm:presLayoutVars>
          <dgm:bulletEnabled val="1"/>
        </dgm:presLayoutVars>
      </dgm:prSet>
      <dgm:spPr/>
    </dgm:pt>
    <dgm:pt modelId="{BA6D16FC-D278-4838-A840-293349B8ECDD}" type="pres">
      <dgm:prSet presAssocID="{CFA89D67-5FF2-4FD5-A16D-D2E0D32DF1B9}" presName="spaceBetweenRectangles" presStyleCnt="0"/>
      <dgm:spPr/>
    </dgm:pt>
    <dgm:pt modelId="{D744B331-979F-4CDD-8ADB-C811925ACB79}" type="pres">
      <dgm:prSet presAssocID="{0C7E2957-7DD6-423B-9F44-602CCE96C1D5}" presName="parentLin" presStyleCnt="0"/>
      <dgm:spPr/>
    </dgm:pt>
    <dgm:pt modelId="{DCC8C23F-C555-4C0D-BBA6-597C852EC6FC}" type="pres">
      <dgm:prSet presAssocID="{0C7E2957-7DD6-423B-9F44-602CCE96C1D5}" presName="parentLeftMargin" presStyleLbl="node1" presStyleIdx="3" presStyleCnt="7"/>
      <dgm:spPr/>
    </dgm:pt>
    <dgm:pt modelId="{3B8E14C6-E031-4D15-BEE7-7F6D301297D7}" type="pres">
      <dgm:prSet presAssocID="{0C7E2957-7DD6-423B-9F44-602CCE96C1D5}" presName="parentText" presStyleLbl="node1" presStyleIdx="4" presStyleCnt="7">
        <dgm:presLayoutVars>
          <dgm:chMax val="0"/>
          <dgm:bulletEnabled val="1"/>
        </dgm:presLayoutVars>
      </dgm:prSet>
      <dgm:spPr/>
    </dgm:pt>
    <dgm:pt modelId="{75BCDA2F-1816-458B-A1DE-F9D55FE6E4C1}" type="pres">
      <dgm:prSet presAssocID="{0C7E2957-7DD6-423B-9F44-602CCE96C1D5}" presName="negativeSpace" presStyleCnt="0"/>
      <dgm:spPr/>
    </dgm:pt>
    <dgm:pt modelId="{FDFE751D-FAD9-4D56-B297-2EAB669BEEE3}" type="pres">
      <dgm:prSet presAssocID="{0C7E2957-7DD6-423B-9F44-602CCE96C1D5}" presName="childText" presStyleLbl="conFgAcc1" presStyleIdx="4" presStyleCnt="7">
        <dgm:presLayoutVars>
          <dgm:bulletEnabled val="1"/>
        </dgm:presLayoutVars>
      </dgm:prSet>
      <dgm:spPr/>
    </dgm:pt>
    <dgm:pt modelId="{89B64DF6-FADF-4559-A08C-FAEA1BFA659A}" type="pres">
      <dgm:prSet presAssocID="{77993C1D-C13C-4253-8D23-096332620A9C}" presName="spaceBetweenRectangles" presStyleCnt="0"/>
      <dgm:spPr/>
    </dgm:pt>
    <dgm:pt modelId="{36FB0C67-74CE-4851-9A6F-825A51AE04C3}" type="pres">
      <dgm:prSet presAssocID="{312A1067-BAAB-47AA-B58A-389CDA47B866}" presName="parentLin" presStyleCnt="0"/>
      <dgm:spPr/>
    </dgm:pt>
    <dgm:pt modelId="{3A82D4A2-EABA-4E2F-B3BC-F496B57D1D38}" type="pres">
      <dgm:prSet presAssocID="{312A1067-BAAB-47AA-B58A-389CDA47B866}" presName="parentLeftMargin" presStyleLbl="node1" presStyleIdx="4" presStyleCnt="7"/>
      <dgm:spPr/>
    </dgm:pt>
    <dgm:pt modelId="{775E122D-C119-4E03-AB8F-64CE03F1D411}" type="pres">
      <dgm:prSet presAssocID="{312A1067-BAAB-47AA-B58A-389CDA47B866}" presName="parentText" presStyleLbl="node1" presStyleIdx="5" presStyleCnt="7">
        <dgm:presLayoutVars>
          <dgm:chMax val="0"/>
          <dgm:bulletEnabled val="1"/>
        </dgm:presLayoutVars>
      </dgm:prSet>
      <dgm:spPr/>
    </dgm:pt>
    <dgm:pt modelId="{4706DFD6-6EEC-4D4F-B068-3338414ABF77}" type="pres">
      <dgm:prSet presAssocID="{312A1067-BAAB-47AA-B58A-389CDA47B866}" presName="negativeSpace" presStyleCnt="0"/>
      <dgm:spPr/>
    </dgm:pt>
    <dgm:pt modelId="{876C42CD-0AA6-4CD8-BB69-B12F67C7A259}" type="pres">
      <dgm:prSet presAssocID="{312A1067-BAAB-47AA-B58A-389CDA47B866}" presName="childText" presStyleLbl="conFgAcc1" presStyleIdx="5" presStyleCnt="7">
        <dgm:presLayoutVars>
          <dgm:bulletEnabled val="1"/>
        </dgm:presLayoutVars>
      </dgm:prSet>
      <dgm:spPr/>
    </dgm:pt>
    <dgm:pt modelId="{839748F1-5FC0-4074-B802-3856F62C5A46}" type="pres">
      <dgm:prSet presAssocID="{29EB7CF1-0BE6-42F9-8989-955F158D77D9}" presName="spaceBetweenRectangles" presStyleCnt="0"/>
      <dgm:spPr/>
    </dgm:pt>
    <dgm:pt modelId="{120AB8CB-EDDA-4762-9F14-7249965A6448}" type="pres">
      <dgm:prSet presAssocID="{B0460362-7CE0-4629-A362-9EC3B29A8869}" presName="parentLin" presStyleCnt="0"/>
      <dgm:spPr/>
    </dgm:pt>
    <dgm:pt modelId="{77B376FF-123D-4D53-A770-86D5D2220ECA}" type="pres">
      <dgm:prSet presAssocID="{B0460362-7CE0-4629-A362-9EC3B29A8869}" presName="parentLeftMargin" presStyleLbl="node1" presStyleIdx="5" presStyleCnt="7"/>
      <dgm:spPr/>
    </dgm:pt>
    <dgm:pt modelId="{0E7A5292-DF75-4107-B2EF-F3978DA273E9}" type="pres">
      <dgm:prSet presAssocID="{B0460362-7CE0-4629-A362-9EC3B29A8869}" presName="parentText" presStyleLbl="node1" presStyleIdx="6" presStyleCnt="7">
        <dgm:presLayoutVars>
          <dgm:chMax val="0"/>
          <dgm:bulletEnabled val="1"/>
        </dgm:presLayoutVars>
      </dgm:prSet>
      <dgm:spPr/>
    </dgm:pt>
    <dgm:pt modelId="{2E5F8E9C-4DDD-40EE-9CCE-8DC425E0B175}" type="pres">
      <dgm:prSet presAssocID="{B0460362-7CE0-4629-A362-9EC3B29A8869}" presName="negativeSpace" presStyleCnt="0"/>
      <dgm:spPr/>
    </dgm:pt>
    <dgm:pt modelId="{FE962591-1F20-446D-B9B1-78014BAA567F}" type="pres">
      <dgm:prSet presAssocID="{B0460362-7CE0-4629-A362-9EC3B29A8869}" presName="childText" presStyleLbl="conFgAcc1" presStyleIdx="6" presStyleCnt="7">
        <dgm:presLayoutVars>
          <dgm:bulletEnabled val="1"/>
        </dgm:presLayoutVars>
      </dgm:prSet>
      <dgm:spPr/>
    </dgm:pt>
  </dgm:ptLst>
  <dgm:cxnLst>
    <dgm:cxn modelId="{96603405-AA8F-474E-A72F-F306B8A3753A}" type="presOf" srcId="{3F12256E-8DCC-4A9A-8F7E-A3F0E94929E6}" destId="{E3BE66FA-162A-43FB-AFDA-CF091D4F04E2}" srcOrd="1" destOrd="0" presId="urn:microsoft.com/office/officeart/2005/8/layout/list1"/>
    <dgm:cxn modelId="{F99D801E-582C-4BCE-BCB3-16F3F6455798}" type="presOf" srcId="{312A1067-BAAB-47AA-B58A-389CDA47B866}" destId="{3A82D4A2-EABA-4E2F-B3BC-F496B57D1D38}" srcOrd="0" destOrd="0" presId="urn:microsoft.com/office/officeart/2005/8/layout/list1"/>
    <dgm:cxn modelId="{3C7CCB32-AAAB-4A98-8D9F-CAA8E983040C}" srcId="{8A173F5C-70C7-4A5E-915F-B5A1663C88F0}" destId="{312A1067-BAAB-47AA-B58A-389CDA47B866}" srcOrd="5" destOrd="0" parTransId="{7B7082E4-0873-4783-887C-EB1CACBE8A05}" sibTransId="{29EB7CF1-0BE6-42F9-8989-955F158D77D9}"/>
    <dgm:cxn modelId="{7B1F353D-EF54-4681-880B-D60293CABC10}" type="presOf" srcId="{0C7E2957-7DD6-423B-9F44-602CCE96C1D5}" destId="{DCC8C23F-C555-4C0D-BBA6-597C852EC6FC}" srcOrd="0" destOrd="0" presId="urn:microsoft.com/office/officeart/2005/8/layout/list1"/>
    <dgm:cxn modelId="{922BB53D-1FD1-4BBC-969C-3C7BAF282443}" srcId="{8A173F5C-70C7-4A5E-915F-B5A1663C88F0}" destId="{955967FF-5E2B-4365-B8C3-72CD1849F154}" srcOrd="2" destOrd="0" parTransId="{67882AE1-8AC0-4CBF-A343-FC7D15B6EC54}" sibTransId="{E90F2245-B1B9-4AB2-B6B8-C7132F382ED7}"/>
    <dgm:cxn modelId="{5075356C-5ABA-4ED1-A8FB-839E0313AA09}" type="presOf" srcId="{955967FF-5E2B-4365-B8C3-72CD1849F154}" destId="{2573BF7B-B233-4D52-BE76-D4FF5B643A21}" srcOrd="0" destOrd="0" presId="urn:microsoft.com/office/officeart/2005/8/layout/list1"/>
    <dgm:cxn modelId="{9B9E4582-F754-4407-9381-C27565748D21}" type="presOf" srcId="{6B1EC399-A17A-419B-8122-E1567C7A8566}" destId="{65CFC03F-FB0B-4930-BE0F-FF32D1C61B0C}" srcOrd="1" destOrd="0" presId="urn:microsoft.com/office/officeart/2005/8/layout/list1"/>
    <dgm:cxn modelId="{1A184F86-7576-4128-9543-2185F53E9112}" srcId="{8A173F5C-70C7-4A5E-915F-B5A1663C88F0}" destId="{3F12256E-8DCC-4A9A-8F7E-A3F0E94929E6}" srcOrd="1" destOrd="0" parTransId="{E004D2B4-7466-45B8-BCD7-31ABAA1EC2A9}" sibTransId="{EB856B30-F38B-40E0-93CE-5C9C0D896F16}"/>
    <dgm:cxn modelId="{93889290-B6F8-45F4-B90E-28A11BC10DB3}" type="presOf" srcId="{312A1067-BAAB-47AA-B58A-389CDA47B866}" destId="{775E122D-C119-4E03-AB8F-64CE03F1D411}" srcOrd="1" destOrd="0" presId="urn:microsoft.com/office/officeart/2005/8/layout/list1"/>
    <dgm:cxn modelId="{EB6EF295-7945-4CBA-A19A-397FFE0FD2DD}" type="presOf" srcId="{6B1EC399-A17A-419B-8122-E1567C7A8566}" destId="{BF0EC864-63AC-4EFD-835D-913245B73932}" srcOrd="0" destOrd="0" presId="urn:microsoft.com/office/officeart/2005/8/layout/list1"/>
    <dgm:cxn modelId="{04949496-B348-4781-B9CD-A3693EA9E41C}" srcId="{8A173F5C-70C7-4A5E-915F-B5A1663C88F0}" destId="{0C7E2957-7DD6-423B-9F44-602CCE96C1D5}" srcOrd="4" destOrd="0" parTransId="{4EE44929-2141-40F7-89E4-E32D55CD5164}" sibTransId="{77993C1D-C13C-4253-8D23-096332620A9C}"/>
    <dgm:cxn modelId="{02DD869C-9DE0-43AB-AA03-D50FAB5FAEE0}" type="presOf" srcId="{955967FF-5E2B-4365-B8C3-72CD1849F154}" destId="{C5868BD5-F024-4FEA-94D2-41538B835940}" srcOrd="1" destOrd="0" presId="urn:microsoft.com/office/officeart/2005/8/layout/list1"/>
    <dgm:cxn modelId="{7EEECF9C-973E-4DB7-AA9E-241B8C43D5CF}" type="presOf" srcId="{3F12256E-8DCC-4A9A-8F7E-A3F0E94929E6}" destId="{D0D2ED65-D7DD-4938-8FCB-3E0B1FEDB7EC}" srcOrd="0" destOrd="0" presId="urn:microsoft.com/office/officeart/2005/8/layout/list1"/>
    <dgm:cxn modelId="{EF68ACA2-1D27-4626-A255-B7066E87F985}" type="presOf" srcId="{2BE7DE67-7641-4943-96AD-5A63DE757F26}" destId="{189FD3DA-1AD7-458C-A8F0-29DDA67A37F2}" srcOrd="0" destOrd="0" presId="urn:microsoft.com/office/officeart/2005/8/layout/list1"/>
    <dgm:cxn modelId="{398F71B0-E0E3-43A7-A1D0-3616612F54C8}" type="presOf" srcId="{B0460362-7CE0-4629-A362-9EC3B29A8869}" destId="{77B376FF-123D-4D53-A770-86D5D2220ECA}" srcOrd="0" destOrd="0" presId="urn:microsoft.com/office/officeart/2005/8/layout/list1"/>
    <dgm:cxn modelId="{0E4743BF-C002-4E03-8AD8-399D397A2316}" srcId="{8A173F5C-70C7-4A5E-915F-B5A1663C88F0}" destId="{6B1EC399-A17A-419B-8122-E1567C7A8566}" srcOrd="0" destOrd="0" parTransId="{0AC91E70-12AE-4479-B243-9794DFFEE8EF}" sibTransId="{4E39ACCF-DEEB-4530-8F98-8F2DC630284C}"/>
    <dgm:cxn modelId="{3DB645C2-DA07-4FB9-BB7E-EE46A3381FEC}" type="presOf" srcId="{2BE7DE67-7641-4943-96AD-5A63DE757F26}" destId="{D1FBA4C8-0D2D-4B30-888B-4A73206A3110}" srcOrd="1" destOrd="0" presId="urn:microsoft.com/office/officeart/2005/8/layout/list1"/>
    <dgm:cxn modelId="{3FDC54CC-EA1E-4344-9BB9-5509BB8DF37A}" type="presOf" srcId="{B0460362-7CE0-4629-A362-9EC3B29A8869}" destId="{0E7A5292-DF75-4107-B2EF-F3978DA273E9}" srcOrd="1" destOrd="0" presId="urn:microsoft.com/office/officeart/2005/8/layout/list1"/>
    <dgm:cxn modelId="{8CFAC5E5-5ADC-4CA1-BD16-4826BBBB83B6}" type="presOf" srcId="{0C7E2957-7DD6-423B-9F44-602CCE96C1D5}" destId="{3B8E14C6-E031-4D15-BEE7-7F6D301297D7}" srcOrd="1" destOrd="0" presId="urn:microsoft.com/office/officeart/2005/8/layout/list1"/>
    <dgm:cxn modelId="{355161EF-E705-422B-BCBD-9580832E2CDA}" srcId="{8A173F5C-70C7-4A5E-915F-B5A1663C88F0}" destId="{2BE7DE67-7641-4943-96AD-5A63DE757F26}" srcOrd="3" destOrd="0" parTransId="{E9851555-5737-48CE-9CCC-7C460607B9EA}" sibTransId="{CFA89D67-5FF2-4FD5-A16D-D2E0D32DF1B9}"/>
    <dgm:cxn modelId="{99AB6CF0-127F-4FA0-998B-984C8AF779E6}" type="presOf" srcId="{8A173F5C-70C7-4A5E-915F-B5A1663C88F0}" destId="{A83C7E44-41C1-45C7-BABC-8E194AB80EDA}" srcOrd="0" destOrd="0" presId="urn:microsoft.com/office/officeart/2005/8/layout/list1"/>
    <dgm:cxn modelId="{4E3379F3-86DA-4296-9CBC-3AA4BC085145}" srcId="{8A173F5C-70C7-4A5E-915F-B5A1663C88F0}" destId="{B0460362-7CE0-4629-A362-9EC3B29A8869}" srcOrd="6" destOrd="0" parTransId="{56845C6A-AE8D-4496-8AFD-5F306A36E9C6}" sibTransId="{5739D7DC-C114-44A7-8F4E-20DC1037B4DA}"/>
    <dgm:cxn modelId="{A3523AC4-A550-47D3-96DF-907A9C74F0A9}" type="presParOf" srcId="{A83C7E44-41C1-45C7-BABC-8E194AB80EDA}" destId="{9B89C884-4349-4B30-B24E-53C2E1DDA066}" srcOrd="0" destOrd="0" presId="urn:microsoft.com/office/officeart/2005/8/layout/list1"/>
    <dgm:cxn modelId="{E8BB7B92-3F24-4058-87D2-44D7870D5F4E}" type="presParOf" srcId="{9B89C884-4349-4B30-B24E-53C2E1DDA066}" destId="{BF0EC864-63AC-4EFD-835D-913245B73932}" srcOrd="0" destOrd="0" presId="urn:microsoft.com/office/officeart/2005/8/layout/list1"/>
    <dgm:cxn modelId="{CFE93A5E-FF46-4A47-B1C4-6AE478F80C2D}" type="presParOf" srcId="{9B89C884-4349-4B30-B24E-53C2E1DDA066}" destId="{65CFC03F-FB0B-4930-BE0F-FF32D1C61B0C}" srcOrd="1" destOrd="0" presId="urn:microsoft.com/office/officeart/2005/8/layout/list1"/>
    <dgm:cxn modelId="{5E419DB6-4ACE-42A2-8C58-506437F2970E}" type="presParOf" srcId="{A83C7E44-41C1-45C7-BABC-8E194AB80EDA}" destId="{BB2EF71F-1F64-4733-BBE5-B367CFBC7F8F}" srcOrd="1" destOrd="0" presId="urn:microsoft.com/office/officeart/2005/8/layout/list1"/>
    <dgm:cxn modelId="{68250490-CA58-43D9-8FF0-6A988A065DE1}" type="presParOf" srcId="{A83C7E44-41C1-45C7-BABC-8E194AB80EDA}" destId="{EA51DD53-1E74-41E9-9B2A-E0959DBF2B06}" srcOrd="2" destOrd="0" presId="urn:microsoft.com/office/officeart/2005/8/layout/list1"/>
    <dgm:cxn modelId="{BF9C11C6-3221-4A25-A49E-F63D826FE73E}" type="presParOf" srcId="{A83C7E44-41C1-45C7-BABC-8E194AB80EDA}" destId="{5BDB459A-1507-45C8-9D21-87762F1F8B76}" srcOrd="3" destOrd="0" presId="urn:microsoft.com/office/officeart/2005/8/layout/list1"/>
    <dgm:cxn modelId="{EACA1D5C-25D2-490D-941C-AD88F8D9CCAE}" type="presParOf" srcId="{A83C7E44-41C1-45C7-BABC-8E194AB80EDA}" destId="{A48CC6AE-A516-4804-97BD-DD960C7DB408}" srcOrd="4" destOrd="0" presId="urn:microsoft.com/office/officeart/2005/8/layout/list1"/>
    <dgm:cxn modelId="{84CC3C79-55B4-49FE-B069-CAB2DBA70D22}" type="presParOf" srcId="{A48CC6AE-A516-4804-97BD-DD960C7DB408}" destId="{D0D2ED65-D7DD-4938-8FCB-3E0B1FEDB7EC}" srcOrd="0" destOrd="0" presId="urn:microsoft.com/office/officeart/2005/8/layout/list1"/>
    <dgm:cxn modelId="{6EF7A35C-443F-4B1F-9358-1EECE81D0BEF}" type="presParOf" srcId="{A48CC6AE-A516-4804-97BD-DD960C7DB408}" destId="{E3BE66FA-162A-43FB-AFDA-CF091D4F04E2}" srcOrd="1" destOrd="0" presId="urn:microsoft.com/office/officeart/2005/8/layout/list1"/>
    <dgm:cxn modelId="{2E1CCB0D-0761-4A13-993B-10BA88204491}" type="presParOf" srcId="{A83C7E44-41C1-45C7-BABC-8E194AB80EDA}" destId="{5E262C85-3619-433F-BFC9-D1DCC4E64C17}" srcOrd="5" destOrd="0" presId="urn:microsoft.com/office/officeart/2005/8/layout/list1"/>
    <dgm:cxn modelId="{07FE1BB8-FEDA-495E-B8A0-E9F9299C2ED1}" type="presParOf" srcId="{A83C7E44-41C1-45C7-BABC-8E194AB80EDA}" destId="{05F9084D-FB53-4980-BFFF-4176083F34FC}" srcOrd="6" destOrd="0" presId="urn:microsoft.com/office/officeart/2005/8/layout/list1"/>
    <dgm:cxn modelId="{DE5E5A74-F873-4771-8695-F8DD69F2F439}" type="presParOf" srcId="{A83C7E44-41C1-45C7-BABC-8E194AB80EDA}" destId="{6CDA097D-E3FF-4CA0-AC78-449773F0D477}" srcOrd="7" destOrd="0" presId="urn:microsoft.com/office/officeart/2005/8/layout/list1"/>
    <dgm:cxn modelId="{6C6EFEAF-4266-4ADA-8FBC-950BE6AE2553}" type="presParOf" srcId="{A83C7E44-41C1-45C7-BABC-8E194AB80EDA}" destId="{FAB10445-E869-4D8F-88B9-504B3327621C}" srcOrd="8" destOrd="0" presId="urn:microsoft.com/office/officeart/2005/8/layout/list1"/>
    <dgm:cxn modelId="{2775789E-C4A3-442A-BE0A-E28AFFA13943}" type="presParOf" srcId="{FAB10445-E869-4D8F-88B9-504B3327621C}" destId="{2573BF7B-B233-4D52-BE76-D4FF5B643A21}" srcOrd="0" destOrd="0" presId="urn:microsoft.com/office/officeart/2005/8/layout/list1"/>
    <dgm:cxn modelId="{58813932-8D4E-4178-AB58-8B68C0248628}" type="presParOf" srcId="{FAB10445-E869-4D8F-88B9-504B3327621C}" destId="{C5868BD5-F024-4FEA-94D2-41538B835940}" srcOrd="1" destOrd="0" presId="urn:microsoft.com/office/officeart/2005/8/layout/list1"/>
    <dgm:cxn modelId="{F780B28A-0B94-4948-93FF-241B45A42874}" type="presParOf" srcId="{A83C7E44-41C1-45C7-BABC-8E194AB80EDA}" destId="{93E7DA38-0179-44D0-933B-35A7BBE1EDC1}" srcOrd="9" destOrd="0" presId="urn:microsoft.com/office/officeart/2005/8/layout/list1"/>
    <dgm:cxn modelId="{B4F8F8AC-8A8E-4D67-B69F-B20CA69E44BA}" type="presParOf" srcId="{A83C7E44-41C1-45C7-BABC-8E194AB80EDA}" destId="{4352167F-FA93-4A29-A42C-E4FD25ECA704}" srcOrd="10" destOrd="0" presId="urn:microsoft.com/office/officeart/2005/8/layout/list1"/>
    <dgm:cxn modelId="{EAC1E287-B224-48D4-9AAB-3A649C9D8C87}" type="presParOf" srcId="{A83C7E44-41C1-45C7-BABC-8E194AB80EDA}" destId="{2C8D1064-C855-40B7-8BFC-20AA2AE73897}" srcOrd="11" destOrd="0" presId="urn:microsoft.com/office/officeart/2005/8/layout/list1"/>
    <dgm:cxn modelId="{87E911C3-DBA4-4155-9C0E-21B7F7AF2A25}" type="presParOf" srcId="{A83C7E44-41C1-45C7-BABC-8E194AB80EDA}" destId="{1B32470C-5B66-4312-A8CA-27B99A37AB6F}" srcOrd="12" destOrd="0" presId="urn:microsoft.com/office/officeart/2005/8/layout/list1"/>
    <dgm:cxn modelId="{23B86281-F656-4A6B-84F6-736562CC63C8}" type="presParOf" srcId="{1B32470C-5B66-4312-A8CA-27B99A37AB6F}" destId="{189FD3DA-1AD7-458C-A8F0-29DDA67A37F2}" srcOrd="0" destOrd="0" presId="urn:microsoft.com/office/officeart/2005/8/layout/list1"/>
    <dgm:cxn modelId="{AAAAD339-3E7B-4583-B351-4A2222DF914E}" type="presParOf" srcId="{1B32470C-5B66-4312-A8CA-27B99A37AB6F}" destId="{D1FBA4C8-0D2D-4B30-888B-4A73206A3110}" srcOrd="1" destOrd="0" presId="urn:microsoft.com/office/officeart/2005/8/layout/list1"/>
    <dgm:cxn modelId="{D40C1B19-9013-4D3A-BBB6-6446E8A9E7D5}" type="presParOf" srcId="{A83C7E44-41C1-45C7-BABC-8E194AB80EDA}" destId="{841F71A1-1B49-4F0F-956D-10D33898F556}" srcOrd="13" destOrd="0" presId="urn:microsoft.com/office/officeart/2005/8/layout/list1"/>
    <dgm:cxn modelId="{CB7132D3-DB18-4F9D-ADB1-D52925FF1EFE}" type="presParOf" srcId="{A83C7E44-41C1-45C7-BABC-8E194AB80EDA}" destId="{1EB81DA5-0D80-48B6-960B-32EED8A6F990}" srcOrd="14" destOrd="0" presId="urn:microsoft.com/office/officeart/2005/8/layout/list1"/>
    <dgm:cxn modelId="{46CF60B5-57BF-4410-83D8-00A3BD74A5F6}" type="presParOf" srcId="{A83C7E44-41C1-45C7-BABC-8E194AB80EDA}" destId="{BA6D16FC-D278-4838-A840-293349B8ECDD}" srcOrd="15" destOrd="0" presId="urn:microsoft.com/office/officeart/2005/8/layout/list1"/>
    <dgm:cxn modelId="{73512808-C493-444C-B2D5-B894202EED3E}" type="presParOf" srcId="{A83C7E44-41C1-45C7-BABC-8E194AB80EDA}" destId="{D744B331-979F-4CDD-8ADB-C811925ACB79}" srcOrd="16" destOrd="0" presId="urn:microsoft.com/office/officeart/2005/8/layout/list1"/>
    <dgm:cxn modelId="{3182461D-172F-4DD5-89B7-AA4F651DD7EA}" type="presParOf" srcId="{D744B331-979F-4CDD-8ADB-C811925ACB79}" destId="{DCC8C23F-C555-4C0D-BBA6-597C852EC6FC}" srcOrd="0" destOrd="0" presId="urn:microsoft.com/office/officeart/2005/8/layout/list1"/>
    <dgm:cxn modelId="{2597CD99-AABB-4DCF-A5DC-E142B15B7D92}" type="presParOf" srcId="{D744B331-979F-4CDD-8ADB-C811925ACB79}" destId="{3B8E14C6-E031-4D15-BEE7-7F6D301297D7}" srcOrd="1" destOrd="0" presId="urn:microsoft.com/office/officeart/2005/8/layout/list1"/>
    <dgm:cxn modelId="{463A198A-DADD-420E-B0B5-847BDB8C0898}" type="presParOf" srcId="{A83C7E44-41C1-45C7-BABC-8E194AB80EDA}" destId="{75BCDA2F-1816-458B-A1DE-F9D55FE6E4C1}" srcOrd="17" destOrd="0" presId="urn:microsoft.com/office/officeart/2005/8/layout/list1"/>
    <dgm:cxn modelId="{FE01E029-857D-4F03-9C56-B6F82EF740FF}" type="presParOf" srcId="{A83C7E44-41C1-45C7-BABC-8E194AB80EDA}" destId="{FDFE751D-FAD9-4D56-B297-2EAB669BEEE3}" srcOrd="18" destOrd="0" presId="urn:microsoft.com/office/officeart/2005/8/layout/list1"/>
    <dgm:cxn modelId="{84DE05C4-B72E-4D9B-A11A-3182B58196FC}" type="presParOf" srcId="{A83C7E44-41C1-45C7-BABC-8E194AB80EDA}" destId="{89B64DF6-FADF-4559-A08C-FAEA1BFA659A}" srcOrd="19" destOrd="0" presId="urn:microsoft.com/office/officeart/2005/8/layout/list1"/>
    <dgm:cxn modelId="{C01D97A6-D56B-4B4C-88F8-A8636A63EF5D}" type="presParOf" srcId="{A83C7E44-41C1-45C7-BABC-8E194AB80EDA}" destId="{36FB0C67-74CE-4851-9A6F-825A51AE04C3}" srcOrd="20" destOrd="0" presId="urn:microsoft.com/office/officeart/2005/8/layout/list1"/>
    <dgm:cxn modelId="{C46BCA78-5820-46AD-ADFE-69150BDFF5B1}" type="presParOf" srcId="{36FB0C67-74CE-4851-9A6F-825A51AE04C3}" destId="{3A82D4A2-EABA-4E2F-B3BC-F496B57D1D38}" srcOrd="0" destOrd="0" presId="urn:microsoft.com/office/officeart/2005/8/layout/list1"/>
    <dgm:cxn modelId="{84DCA0F7-2D12-42B1-B747-788D15E10866}" type="presParOf" srcId="{36FB0C67-74CE-4851-9A6F-825A51AE04C3}" destId="{775E122D-C119-4E03-AB8F-64CE03F1D411}" srcOrd="1" destOrd="0" presId="urn:microsoft.com/office/officeart/2005/8/layout/list1"/>
    <dgm:cxn modelId="{D238C9B8-69CD-4FC0-B8A2-6614FFAB3E90}" type="presParOf" srcId="{A83C7E44-41C1-45C7-BABC-8E194AB80EDA}" destId="{4706DFD6-6EEC-4D4F-B068-3338414ABF77}" srcOrd="21" destOrd="0" presId="urn:microsoft.com/office/officeart/2005/8/layout/list1"/>
    <dgm:cxn modelId="{272E8931-86D8-4C88-A808-E7CCC1A39B7E}" type="presParOf" srcId="{A83C7E44-41C1-45C7-BABC-8E194AB80EDA}" destId="{876C42CD-0AA6-4CD8-BB69-B12F67C7A259}" srcOrd="22" destOrd="0" presId="urn:microsoft.com/office/officeart/2005/8/layout/list1"/>
    <dgm:cxn modelId="{0ABB8B28-22E6-4BB8-853A-C1EB09934512}" type="presParOf" srcId="{A83C7E44-41C1-45C7-BABC-8E194AB80EDA}" destId="{839748F1-5FC0-4074-B802-3856F62C5A46}" srcOrd="23" destOrd="0" presId="urn:microsoft.com/office/officeart/2005/8/layout/list1"/>
    <dgm:cxn modelId="{FBA9F68B-F1D3-4D04-8603-9828135822D5}" type="presParOf" srcId="{A83C7E44-41C1-45C7-BABC-8E194AB80EDA}" destId="{120AB8CB-EDDA-4762-9F14-7249965A6448}" srcOrd="24" destOrd="0" presId="urn:microsoft.com/office/officeart/2005/8/layout/list1"/>
    <dgm:cxn modelId="{CE309BE3-60DC-48C8-8E80-AA6C08B64B82}" type="presParOf" srcId="{120AB8CB-EDDA-4762-9F14-7249965A6448}" destId="{77B376FF-123D-4D53-A770-86D5D2220ECA}" srcOrd="0" destOrd="0" presId="urn:microsoft.com/office/officeart/2005/8/layout/list1"/>
    <dgm:cxn modelId="{7F1C4B6E-220F-4D0E-9991-22985A41E461}" type="presParOf" srcId="{120AB8CB-EDDA-4762-9F14-7249965A6448}" destId="{0E7A5292-DF75-4107-B2EF-F3978DA273E9}" srcOrd="1" destOrd="0" presId="urn:microsoft.com/office/officeart/2005/8/layout/list1"/>
    <dgm:cxn modelId="{FD528E49-125A-4C54-9765-A138371D3A17}" type="presParOf" srcId="{A83C7E44-41C1-45C7-BABC-8E194AB80EDA}" destId="{2E5F8E9C-4DDD-40EE-9CCE-8DC425E0B175}" srcOrd="25" destOrd="0" presId="urn:microsoft.com/office/officeart/2005/8/layout/list1"/>
    <dgm:cxn modelId="{2377AB7F-E0A3-4E9C-B7A8-721AC403FD8A}" type="presParOf" srcId="{A83C7E44-41C1-45C7-BABC-8E194AB80EDA}" destId="{FE962591-1F20-446D-B9B1-78014BAA567F}"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A25C11-A3CC-4819-9652-9A705B84522E}" type="doc">
      <dgm:prSet loTypeId="urn:microsoft.com/office/officeart/2005/8/layout/matrix3" loCatId="matrix" qsTypeId="urn:microsoft.com/office/officeart/2005/8/quickstyle/simple4" qsCatId="simple" csTypeId="urn:microsoft.com/office/officeart/2005/8/colors/colorful5" csCatId="colorful"/>
      <dgm:spPr/>
      <dgm:t>
        <a:bodyPr/>
        <a:lstStyle/>
        <a:p>
          <a:endParaRPr lang="en-US"/>
        </a:p>
      </dgm:t>
    </dgm:pt>
    <dgm:pt modelId="{3DA8DAA4-BD6F-4B47-869C-2585342859FE}">
      <dgm:prSet/>
      <dgm:spPr/>
      <dgm:t>
        <a:bodyPr/>
        <a:lstStyle/>
        <a:p>
          <a:r>
            <a:rPr lang="vi-VN"/>
            <a:t>Application</a:t>
          </a:r>
          <a:endParaRPr lang="en-US"/>
        </a:p>
      </dgm:t>
    </dgm:pt>
    <dgm:pt modelId="{AA0F81E4-C45E-49D3-936C-A2FDC97541A8}" type="parTrans" cxnId="{2ABD11EA-8C9B-418B-9250-F8BFE6C3FC9C}">
      <dgm:prSet/>
      <dgm:spPr/>
      <dgm:t>
        <a:bodyPr/>
        <a:lstStyle/>
        <a:p>
          <a:endParaRPr lang="en-US"/>
        </a:p>
      </dgm:t>
    </dgm:pt>
    <dgm:pt modelId="{D9AA641D-79DF-488E-9110-475F2DB930FD}" type="sibTrans" cxnId="{2ABD11EA-8C9B-418B-9250-F8BFE6C3FC9C}">
      <dgm:prSet/>
      <dgm:spPr/>
      <dgm:t>
        <a:bodyPr/>
        <a:lstStyle/>
        <a:p>
          <a:endParaRPr lang="en-US"/>
        </a:p>
      </dgm:t>
    </dgm:pt>
    <dgm:pt modelId="{18A3935C-A73B-480C-BFF7-3351AC39E4A4}">
      <dgm:prSet/>
      <dgm:spPr/>
      <dgm:t>
        <a:bodyPr/>
        <a:lstStyle/>
        <a:p>
          <a:r>
            <a:rPr lang="vi-VN"/>
            <a:t>Application version</a:t>
          </a:r>
          <a:endParaRPr lang="en-US"/>
        </a:p>
      </dgm:t>
    </dgm:pt>
    <dgm:pt modelId="{DEDDAC07-279A-4CE5-87FD-0E98625126A7}" type="parTrans" cxnId="{3FA21AD8-D44A-43F5-9198-06BCC23F8C2C}">
      <dgm:prSet/>
      <dgm:spPr/>
      <dgm:t>
        <a:bodyPr/>
        <a:lstStyle/>
        <a:p>
          <a:endParaRPr lang="en-US"/>
        </a:p>
      </dgm:t>
    </dgm:pt>
    <dgm:pt modelId="{5F2FC863-A4F3-4C03-BAE1-17A170BCD46B}" type="sibTrans" cxnId="{3FA21AD8-D44A-43F5-9198-06BCC23F8C2C}">
      <dgm:prSet/>
      <dgm:spPr/>
      <dgm:t>
        <a:bodyPr/>
        <a:lstStyle/>
        <a:p>
          <a:endParaRPr lang="en-US"/>
        </a:p>
      </dgm:t>
    </dgm:pt>
    <dgm:pt modelId="{483E9113-3D7A-409A-926E-528AD1073F81}">
      <dgm:prSet/>
      <dgm:spPr/>
      <dgm:t>
        <a:bodyPr/>
        <a:lstStyle/>
        <a:p>
          <a:r>
            <a:rPr lang="vi-VN"/>
            <a:t>Environment</a:t>
          </a:r>
          <a:endParaRPr lang="en-US"/>
        </a:p>
      </dgm:t>
    </dgm:pt>
    <dgm:pt modelId="{0155C21A-A0D7-403B-87BC-3AFAE126F36C}" type="parTrans" cxnId="{83A822BF-51B3-4DCA-ADC3-34B00585D881}">
      <dgm:prSet/>
      <dgm:spPr/>
      <dgm:t>
        <a:bodyPr/>
        <a:lstStyle/>
        <a:p>
          <a:endParaRPr lang="en-US"/>
        </a:p>
      </dgm:t>
    </dgm:pt>
    <dgm:pt modelId="{48CDEEB2-7E0E-4EA2-B82C-A71493F24B5D}" type="sibTrans" cxnId="{83A822BF-51B3-4DCA-ADC3-34B00585D881}">
      <dgm:prSet/>
      <dgm:spPr/>
      <dgm:t>
        <a:bodyPr/>
        <a:lstStyle/>
        <a:p>
          <a:endParaRPr lang="en-US"/>
        </a:p>
      </dgm:t>
    </dgm:pt>
    <dgm:pt modelId="{922052BA-704C-43AB-9B92-6F5BC5F435C2}">
      <dgm:prSet/>
      <dgm:spPr/>
      <dgm:t>
        <a:bodyPr/>
        <a:lstStyle/>
        <a:p>
          <a:r>
            <a:rPr lang="vi-VN"/>
            <a:t>Environment Configuration</a:t>
          </a:r>
          <a:endParaRPr lang="en-US"/>
        </a:p>
      </dgm:t>
    </dgm:pt>
    <dgm:pt modelId="{ACB13F54-39A8-4CFF-B6A4-825B93AB8FE7}" type="parTrans" cxnId="{E2F98928-76F1-47D0-B4AF-43348FCA7776}">
      <dgm:prSet/>
      <dgm:spPr/>
      <dgm:t>
        <a:bodyPr/>
        <a:lstStyle/>
        <a:p>
          <a:endParaRPr lang="en-US"/>
        </a:p>
      </dgm:t>
    </dgm:pt>
    <dgm:pt modelId="{FC592AA6-13BE-4422-BBFE-3FEF9D805964}" type="sibTrans" cxnId="{E2F98928-76F1-47D0-B4AF-43348FCA7776}">
      <dgm:prSet/>
      <dgm:spPr/>
      <dgm:t>
        <a:bodyPr/>
        <a:lstStyle/>
        <a:p>
          <a:endParaRPr lang="en-US"/>
        </a:p>
      </dgm:t>
    </dgm:pt>
    <dgm:pt modelId="{B5F2B616-9BA6-4E5D-9856-4FCC0F4CD421}" type="pres">
      <dgm:prSet presAssocID="{4BA25C11-A3CC-4819-9652-9A705B84522E}" presName="matrix" presStyleCnt="0">
        <dgm:presLayoutVars>
          <dgm:chMax val="1"/>
          <dgm:dir/>
          <dgm:resizeHandles val="exact"/>
        </dgm:presLayoutVars>
      </dgm:prSet>
      <dgm:spPr/>
    </dgm:pt>
    <dgm:pt modelId="{D97509CF-84B9-457E-A27B-694FD6638A6E}" type="pres">
      <dgm:prSet presAssocID="{4BA25C11-A3CC-4819-9652-9A705B84522E}" presName="diamond" presStyleLbl="bgShp" presStyleIdx="0" presStyleCnt="1"/>
      <dgm:spPr/>
    </dgm:pt>
    <dgm:pt modelId="{8B7F4BF9-4FB8-4E6A-91BA-E119FE27C161}" type="pres">
      <dgm:prSet presAssocID="{4BA25C11-A3CC-4819-9652-9A705B84522E}" presName="quad1" presStyleLbl="node1" presStyleIdx="0" presStyleCnt="4">
        <dgm:presLayoutVars>
          <dgm:chMax val="0"/>
          <dgm:chPref val="0"/>
          <dgm:bulletEnabled val="1"/>
        </dgm:presLayoutVars>
      </dgm:prSet>
      <dgm:spPr/>
    </dgm:pt>
    <dgm:pt modelId="{153414CC-84B8-4163-A14D-7CCD59037BD8}" type="pres">
      <dgm:prSet presAssocID="{4BA25C11-A3CC-4819-9652-9A705B84522E}" presName="quad2" presStyleLbl="node1" presStyleIdx="1" presStyleCnt="4">
        <dgm:presLayoutVars>
          <dgm:chMax val="0"/>
          <dgm:chPref val="0"/>
          <dgm:bulletEnabled val="1"/>
        </dgm:presLayoutVars>
      </dgm:prSet>
      <dgm:spPr/>
    </dgm:pt>
    <dgm:pt modelId="{EF490F35-B8F3-46BB-8B5D-A739DED057A4}" type="pres">
      <dgm:prSet presAssocID="{4BA25C11-A3CC-4819-9652-9A705B84522E}" presName="quad3" presStyleLbl="node1" presStyleIdx="2" presStyleCnt="4">
        <dgm:presLayoutVars>
          <dgm:chMax val="0"/>
          <dgm:chPref val="0"/>
          <dgm:bulletEnabled val="1"/>
        </dgm:presLayoutVars>
      </dgm:prSet>
      <dgm:spPr/>
    </dgm:pt>
    <dgm:pt modelId="{068F222C-2FC1-4037-9752-546D38BF05D8}" type="pres">
      <dgm:prSet presAssocID="{4BA25C11-A3CC-4819-9652-9A705B84522E}" presName="quad4" presStyleLbl="node1" presStyleIdx="3" presStyleCnt="4">
        <dgm:presLayoutVars>
          <dgm:chMax val="0"/>
          <dgm:chPref val="0"/>
          <dgm:bulletEnabled val="1"/>
        </dgm:presLayoutVars>
      </dgm:prSet>
      <dgm:spPr/>
    </dgm:pt>
  </dgm:ptLst>
  <dgm:cxnLst>
    <dgm:cxn modelId="{E2F98928-76F1-47D0-B4AF-43348FCA7776}" srcId="{4BA25C11-A3CC-4819-9652-9A705B84522E}" destId="{922052BA-704C-43AB-9B92-6F5BC5F435C2}" srcOrd="3" destOrd="0" parTransId="{ACB13F54-39A8-4CFF-B6A4-825B93AB8FE7}" sibTransId="{FC592AA6-13BE-4422-BBFE-3FEF9D805964}"/>
    <dgm:cxn modelId="{E2271754-F05B-4BF4-8F03-F257C1E869F8}" type="presOf" srcId="{922052BA-704C-43AB-9B92-6F5BC5F435C2}" destId="{068F222C-2FC1-4037-9752-546D38BF05D8}" srcOrd="0" destOrd="0" presId="urn:microsoft.com/office/officeart/2005/8/layout/matrix3"/>
    <dgm:cxn modelId="{588308B8-4627-4277-BC6E-6418B876A26C}" type="presOf" srcId="{483E9113-3D7A-409A-926E-528AD1073F81}" destId="{EF490F35-B8F3-46BB-8B5D-A739DED057A4}" srcOrd="0" destOrd="0" presId="urn:microsoft.com/office/officeart/2005/8/layout/matrix3"/>
    <dgm:cxn modelId="{83A822BF-51B3-4DCA-ADC3-34B00585D881}" srcId="{4BA25C11-A3CC-4819-9652-9A705B84522E}" destId="{483E9113-3D7A-409A-926E-528AD1073F81}" srcOrd="2" destOrd="0" parTransId="{0155C21A-A0D7-403B-87BC-3AFAE126F36C}" sibTransId="{48CDEEB2-7E0E-4EA2-B82C-A71493F24B5D}"/>
    <dgm:cxn modelId="{9272A8BF-8162-49DA-A333-1E5FCBAD9D34}" type="presOf" srcId="{4BA25C11-A3CC-4819-9652-9A705B84522E}" destId="{B5F2B616-9BA6-4E5D-9856-4FCC0F4CD421}" srcOrd="0" destOrd="0" presId="urn:microsoft.com/office/officeart/2005/8/layout/matrix3"/>
    <dgm:cxn modelId="{9B05F9CA-202E-4752-A35A-4F5409F6F7A1}" type="presOf" srcId="{18A3935C-A73B-480C-BFF7-3351AC39E4A4}" destId="{153414CC-84B8-4163-A14D-7CCD59037BD8}" srcOrd="0" destOrd="0" presId="urn:microsoft.com/office/officeart/2005/8/layout/matrix3"/>
    <dgm:cxn modelId="{3FA21AD8-D44A-43F5-9198-06BCC23F8C2C}" srcId="{4BA25C11-A3CC-4819-9652-9A705B84522E}" destId="{18A3935C-A73B-480C-BFF7-3351AC39E4A4}" srcOrd="1" destOrd="0" parTransId="{DEDDAC07-279A-4CE5-87FD-0E98625126A7}" sibTransId="{5F2FC863-A4F3-4C03-BAE1-17A170BCD46B}"/>
    <dgm:cxn modelId="{2ABD11EA-8C9B-418B-9250-F8BFE6C3FC9C}" srcId="{4BA25C11-A3CC-4819-9652-9A705B84522E}" destId="{3DA8DAA4-BD6F-4B47-869C-2585342859FE}" srcOrd="0" destOrd="0" parTransId="{AA0F81E4-C45E-49D3-936C-A2FDC97541A8}" sibTransId="{D9AA641D-79DF-488E-9110-475F2DB930FD}"/>
    <dgm:cxn modelId="{5921F5FC-A175-40B4-8330-7690C680ED86}" type="presOf" srcId="{3DA8DAA4-BD6F-4B47-869C-2585342859FE}" destId="{8B7F4BF9-4FB8-4E6A-91BA-E119FE27C161}" srcOrd="0" destOrd="0" presId="urn:microsoft.com/office/officeart/2005/8/layout/matrix3"/>
    <dgm:cxn modelId="{49A4B675-EEDD-4E8E-A588-B699BD643018}" type="presParOf" srcId="{B5F2B616-9BA6-4E5D-9856-4FCC0F4CD421}" destId="{D97509CF-84B9-457E-A27B-694FD6638A6E}" srcOrd="0" destOrd="0" presId="urn:microsoft.com/office/officeart/2005/8/layout/matrix3"/>
    <dgm:cxn modelId="{EF9B47F1-6142-4101-ABC9-096FA141A814}" type="presParOf" srcId="{B5F2B616-9BA6-4E5D-9856-4FCC0F4CD421}" destId="{8B7F4BF9-4FB8-4E6A-91BA-E119FE27C161}" srcOrd="1" destOrd="0" presId="urn:microsoft.com/office/officeart/2005/8/layout/matrix3"/>
    <dgm:cxn modelId="{8DA71C4A-019A-4DB4-B2D8-BEAFE8187C00}" type="presParOf" srcId="{B5F2B616-9BA6-4E5D-9856-4FCC0F4CD421}" destId="{153414CC-84B8-4163-A14D-7CCD59037BD8}" srcOrd="2" destOrd="0" presId="urn:microsoft.com/office/officeart/2005/8/layout/matrix3"/>
    <dgm:cxn modelId="{C5C5CB9E-88CF-45B7-8BC9-165FD7B96854}" type="presParOf" srcId="{B5F2B616-9BA6-4E5D-9856-4FCC0F4CD421}" destId="{EF490F35-B8F3-46BB-8B5D-A739DED057A4}" srcOrd="3" destOrd="0" presId="urn:microsoft.com/office/officeart/2005/8/layout/matrix3"/>
    <dgm:cxn modelId="{79ADDB9F-9AE3-48C0-B096-525371209887}" type="presParOf" srcId="{B5F2B616-9BA6-4E5D-9856-4FCC0F4CD421}" destId="{068F222C-2FC1-4037-9752-546D38BF05D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1DD53-1E74-41E9-9B2A-E0959DBF2B06}">
      <dsp:nvSpPr>
        <dsp:cNvPr id="0" name=""/>
        <dsp:cNvSpPr/>
      </dsp:nvSpPr>
      <dsp:spPr>
        <a:xfrm>
          <a:off x="0" y="348357"/>
          <a:ext cx="4996207" cy="453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5CFC03F-FB0B-4930-BE0F-FF32D1C61B0C}">
      <dsp:nvSpPr>
        <dsp:cNvPr id="0" name=""/>
        <dsp:cNvSpPr/>
      </dsp:nvSpPr>
      <dsp:spPr>
        <a:xfrm>
          <a:off x="249810" y="82677"/>
          <a:ext cx="3497344" cy="531360"/>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2191" tIns="0" rIns="132191" bIns="0" numCol="1" spcCol="1270" anchor="ctr" anchorCtr="0">
          <a:noAutofit/>
        </a:bodyPr>
        <a:lstStyle/>
        <a:p>
          <a:pPr marL="0" lvl="0" indent="0" algn="l" defTabSz="800100">
            <a:lnSpc>
              <a:spcPct val="90000"/>
            </a:lnSpc>
            <a:spcBef>
              <a:spcPct val="0"/>
            </a:spcBef>
            <a:spcAft>
              <a:spcPct val="35000"/>
            </a:spcAft>
            <a:buNone/>
          </a:pPr>
          <a:r>
            <a:rPr lang="vi-VN" sz="1800" kern="1200"/>
            <a:t>Tự động vá lỗi phần mềm</a:t>
          </a:r>
          <a:endParaRPr lang="en-US" sz="1800" kern="1200"/>
        </a:p>
      </dsp:txBody>
      <dsp:txXfrm>
        <a:off x="275749" y="108616"/>
        <a:ext cx="3445466" cy="479482"/>
      </dsp:txXfrm>
    </dsp:sp>
    <dsp:sp modelId="{05F9084D-FB53-4980-BFFF-4176083F34FC}">
      <dsp:nvSpPr>
        <dsp:cNvPr id="0" name=""/>
        <dsp:cNvSpPr/>
      </dsp:nvSpPr>
      <dsp:spPr>
        <a:xfrm>
          <a:off x="0" y="1164837"/>
          <a:ext cx="4996207" cy="453600"/>
        </a:xfrm>
        <a:prstGeom prst="rect">
          <a:avLst/>
        </a:prstGeom>
        <a:solidFill>
          <a:schemeClr val="lt1">
            <a:alpha val="90000"/>
            <a:hueOff val="0"/>
            <a:satOff val="0"/>
            <a:lumOff val="0"/>
            <a:alphaOff val="0"/>
          </a:schemeClr>
        </a:solidFill>
        <a:ln w="9525" cap="flat" cmpd="sng" algn="ctr">
          <a:solidFill>
            <a:schemeClr val="accent5">
              <a:hueOff val="-243754"/>
              <a:satOff val="548"/>
              <a:lumOff val="-490"/>
              <a:alphaOff val="0"/>
            </a:schemeClr>
          </a:solidFill>
          <a:prstDash val="solid"/>
        </a:ln>
        <a:effectLst/>
      </dsp:spPr>
      <dsp:style>
        <a:lnRef idx="1">
          <a:scrgbClr r="0" g="0" b="0"/>
        </a:lnRef>
        <a:fillRef idx="1">
          <a:scrgbClr r="0" g="0" b="0"/>
        </a:fillRef>
        <a:effectRef idx="0">
          <a:scrgbClr r="0" g="0" b="0"/>
        </a:effectRef>
        <a:fontRef idx="minor"/>
      </dsp:style>
    </dsp:sp>
    <dsp:sp modelId="{E3BE66FA-162A-43FB-AFDA-CF091D4F04E2}">
      <dsp:nvSpPr>
        <dsp:cNvPr id="0" name=""/>
        <dsp:cNvSpPr/>
      </dsp:nvSpPr>
      <dsp:spPr>
        <a:xfrm>
          <a:off x="249810" y="899157"/>
          <a:ext cx="3497344" cy="531360"/>
        </a:xfrm>
        <a:prstGeom prst="roundRect">
          <a:avLst/>
        </a:prstGeom>
        <a:solidFill>
          <a:schemeClr val="accent5">
            <a:hueOff val="-243754"/>
            <a:satOff val="548"/>
            <a:lumOff val="-49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2191" tIns="0" rIns="132191" bIns="0" numCol="1" spcCol="1270" anchor="ctr" anchorCtr="0">
          <a:noAutofit/>
        </a:bodyPr>
        <a:lstStyle/>
        <a:p>
          <a:pPr marL="0" lvl="0" indent="0" algn="l" defTabSz="800100">
            <a:lnSpc>
              <a:spcPct val="90000"/>
            </a:lnSpc>
            <a:spcBef>
              <a:spcPct val="0"/>
            </a:spcBef>
            <a:spcAft>
              <a:spcPct val="35000"/>
            </a:spcAft>
            <a:buNone/>
          </a:pPr>
          <a:r>
            <a:rPr lang="vi-VN" sz="1800" kern="1200"/>
            <a:t>Performance</a:t>
          </a:r>
          <a:endParaRPr lang="en-US" sz="1800" kern="1200"/>
        </a:p>
      </dsp:txBody>
      <dsp:txXfrm>
        <a:off x="275749" y="925096"/>
        <a:ext cx="3445466" cy="479482"/>
      </dsp:txXfrm>
    </dsp:sp>
    <dsp:sp modelId="{4352167F-FA93-4A29-A42C-E4FD25ECA704}">
      <dsp:nvSpPr>
        <dsp:cNvPr id="0" name=""/>
        <dsp:cNvSpPr/>
      </dsp:nvSpPr>
      <dsp:spPr>
        <a:xfrm>
          <a:off x="0" y="1981318"/>
          <a:ext cx="4996207" cy="453600"/>
        </a:xfrm>
        <a:prstGeom prst="rect">
          <a:avLst/>
        </a:prstGeom>
        <a:solidFill>
          <a:schemeClr val="lt1">
            <a:alpha val="90000"/>
            <a:hueOff val="0"/>
            <a:satOff val="0"/>
            <a:lumOff val="0"/>
            <a:alphaOff val="0"/>
          </a:schemeClr>
        </a:solidFill>
        <a:ln w="9525" cap="flat" cmpd="sng" algn="ctr">
          <a:solidFill>
            <a:schemeClr val="accent5">
              <a:hueOff val="-487508"/>
              <a:satOff val="1096"/>
              <a:lumOff val="-981"/>
              <a:alphaOff val="0"/>
            </a:schemeClr>
          </a:solidFill>
          <a:prstDash val="solid"/>
        </a:ln>
        <a:effectLst/>
      </dsp:spPr>
      <dsp:style>
        <a:lnRef idx="1">
          <a:scrgbClr r="0" g="0" b="0"/>
        </a:lnRef>
        <a:fillRef idx="1">
          <a:scrgbClr r="0" g="0" b="0"/>
        </a:fillRef>
        <a:effectRef idx="0">
          <a:scrgbClr r="0" g="0" b="0"/>
        </a:effectRef>
        <a:fontRef idx="minor"/>
      </dsp:style>
    </dsp:sp>
    <dsp:sp modelId="{C5868BD5-F024-4FEA-94D2-41538B835940}">
      <dsp:nvSpPr>
        <dsp:cNvPr id="0" name=""/>
        <dsp:cNvSpPr/>
      </dsp:nvSpPr>
      <dsp:spPr>
        <a:xfrm>
          <a:off x="249810" y="1715638"/>
          <a:ext cx="3497344" cy="531360"/>
        </a:xfrm>
        <a:prstGeom prst="roundRect">
          <a:avLst/>
        </a:prstGeom>
        <a:solidFill>
          <a:schemeClr val="accent5">
            <a:hueOff val="-487508"/>
            <a:satOff val="1096"/>
            <a:lumOff val="-981"/>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2191" tIns="0" rIns="132191" bIns="0" numCol="1" spcCol="1270" anchor="ctr" anchorCtr="0">
          <a:noAutofit/>
        </a:bodyPr>
        <a:lstStyle/>
        <a:p>
          <a:pPr marL="0" lvl="0" indent="0" algn="l" defTabSz="800100">
            <a:lnSpc>
              <a:spcPct val="90000"/>
            </a:lnSpc>
            <a:spcBef>
              <a:spcPct val="0"/>
            </a:spcBef>
            <a:spcAft>
              <a:spcPct val="35000"/>
            </a:spcAft>
            <a:buNone/>
          </a:pPr>
          <a:r>
            <a:rPr lang="vi-VN" sz="1800" kern="1200"/>
            <a:t>Khả năng scale</a:t>
          </a:r>
          <a:endParaRPr lang="en-US" sz="1800" kern="1200"/>
        </a:p>
      </dsp:txBody>
      <dsp:txXfrm>
        <a:off x="275749" y="1741577"/>
        <a:ext cx="3445466" cy="479482"/>
      </dsp:txXfrm>
    </dsp:sp>
    <dsp:sp modelId="{1EB81DA5-0D80-48B6-960B-32EED8A6F990}">
      <dsp:nvSpPr>
        <dsp:cNvPr id="0" name=""/>
        <dsp:cNvSpPr/>
      </dsp:nvSpPr>
      <dsp:spPr>
        <a:xfrm>
          <a:off x="0" y="2797798"/>
          <a:ext cx="4996207" cy="453600"/>
        </a:xfrm>
        <a:prstGeom prst="rect">
          <a:avLst/>
        </a:prstGeom>
        <a:solidFill>
          <a:schemeClr val="lt1">
            <a:alpha val="90000"/>
            <a:hueOff val="0"/>
            <a:satOff val="0"/>
            <a:lumOff val="0"/>
            <a:alphaOff val="0"/>
          </a:schemeClr>
        </a:solidFill>
        <a:ln w="9525" cap="flat" cmpd="sng" algn="ctr">
          <a:solidFill>
            <a:schemeClr val="accent5">
              <a:hueOff val="-731262"/>
              <a:satOff val="1643"/>
              <a:lumOff val="-1471"/>
              <a:alphaOff val="0"/>
            </a:schemeClr>
          </a:solidFill>
          <a:prstDash val="solid"/>
        </a:ln>
        <a:effectLst/>
      </dsp:spPr>
      <dsp:style>
        <a:lnRef idx="1">
          <a:scrgbClr r="0" g="0" b="0"/>
        </a:lnRef>
        <a:fillRef idx="1">
          <a:scrgbClr r="0" g="0" b="0"/>
        </a:fillRef>
        <a:effectRef idx="0">
          <a:scrgbClr r="0" g="0" b="0"/>
        </a:effectRef>
        <a:fontRef idx="minor"/>
      </dsp:style>
    </dsp:sp>
    <dsp:sp modelId="{D1FBA4C8-0D2D-4B30-888B-4A73206A3110}">
      <dsp:nvSpPr>
        <dsp:cNvPr id="0" name=""/>
        <dsp:cNvSpPr/>
      </dsp:nvSpPr>
      <dsp:spPr>
        <a:xfrm>
          <a:off x="249810" y="2532118"/>
          <a:ext cx="3497344" cy="531360"/>
        </a:xfrm>
        <a:prstGeom prst="roundRect">
          <a:avLst/>
        </a:prstGeom>
        <a:solidFill>
          <a:schemeClr val="accent5">
            <a:hueOff val="-731262"/>
            <a:satOff val="1643"/>
            <a:lumOff val="-1471"/>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2191" tIns="0" rIns="132191" bIns="0" numCol="1" spcCol="1270" anchor="ctr" anchorCtr="0">
          <a:noAutofit/>
        </a:bodyPr>
        <a:lstStyle/>
        <a:p>
          <a:pPr marL="0" lvl="0" indent="0" algn="l" defTabSz="800100">
            <a:lnSpc>
              <a:spcPct val="90000"/>
            </a:lnSpc>
            <a:spcBef>
              <a:spcPct val="0"/>
            </a:spcBef>
            <a:spcAft>
              <a:spcPct val="35000"/>
            </a:spcAft>
            <a:buNone/>
          </a:pPr>
          <a:r>
            <a:rPr lang="vi-VN" sz="1800" kern="1200"/>
            <a:t>Độ khả dụng và độ bền cao</a:t>
          </a:r>
          <a:endParaRPr lang="en-US" sz="1800" kern="1200"/>
        </a:p>
      </dsp:txBody>
      <dsp:txXfrm>
        <a:off x="275749" y="2558057"/>
        <a:ext cx="3445466" cy="479482"/>
      </dsp:txXfrm>
    </dsp:sp>
    <dsp:sp modelId="{FDFE751D-FAD9-4D56-B297-2EAB669BEEE3}">
      <dsp:nvSpPr>
        <dsp:cNvPr id="0" name=""/>
        <dsp:cNvSpPr/>
      </dsp:nvSpPr>
      <dsp:spPr>
        <a:xfrm>
          <a:off x="0" y="3614278"/>
          <a:ext cx="4996207" cy="453600"/>
        </a:xfrm>
        <a:prstGeom prst="rect">
          <a:avLst/>
        </a:prstGeom>
        <a:solidFill>
          <a:schemeClr val="lt1">
            <a:alpha val="90000"/>
            <a:hueOff val="0"/>
            <a:satOff val="0"/>
            <a:lumOff val="0"/>
            <a:alphaOff val="0"/>
          </a:schemeClr>
        </a:solidFill>
        <a:ln w="9525" cap="flat" cmpd="sng" algn="ctr">
          <a:solidFill>
            <a:schemeClr val="accent5">
              <a:hueOff val="-975016"/>
              <a:satOff val="2191"/>
              <a:lumOff val="-1961"/>
              <a:alphaOff val="0"/>
            </a:schemeClr>
          </a:solidFill>
          <a:prstDash val="solid"/>
        </a:ln>
        <a:effectLst/>
      </dsp:spPr>
      <dsp:style>
        <a:lnRef idx="1">
          <a:scrgbClr r="0" g="0" b="0"/>
        </a:lnRef>
        <a:fillRef idx="1">
          <a:scrgbClr r="0" g="0" b="0"/>
        </a:fillRef>
        <a:effectRef idx="0">
          <a:scrgbClr r="0" g="0" b="0"/>
        </a:effectRef>
        <a:fontRef idx="minor"/>
      </dsp:style>
    </dsp:sp>
    <dsp:sp modelId="{3B8E14C6-E031-4D15-BEE7-7F6D301297D7}">
      <dsp:nvSpPr>
        <dsp:cNvPr id="0" name=""/>
        <dsp:cNvSpPr/>
      </dsp:nvSpPr>
      <dsp:spPr>
        <a:xfrm>
          <a:off x="249810" y="3348598"/>
          <a:ext cx="3497344" cy="531360"/>
        </a:xfrm>
        <a:prstGeom prst="roundRect">
          <a:avLst/>
        </a:prstGeom>
        <a:solidFill>
          <a:schemeClr val="accent5">
            <a:hueOff val="-975016"/>
            <a:satOff val="2191"/>
            <a:lumOff val="-1961"/>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2191" tIns="0" rIns="132191" bIns="0" numCol="1" spcCol="1270" anchor="ctr" anchorCtr="0">
          <a:noAutofit/>
        </a:bodyPr>
        <a:lstStyle/>
        <a:p>
          <a:pPr marL="0" lvl="0" indent="0" algn="l" defTabSz="800100">
            <a:lnSpc>
              <a:spcPct val="90000"/>
            </a:lnSpc>
            <a:spcBef>
              <a:spcPct val="0"/>
            </a:spcBef>
            <a:spcAft>
              <a:spcPct val="35000"/>
            </a:spcAft>
            <a:buNone/>
          </a:pPr>
          <a:r>
            <a:rPr lang="vi-VN" sz="1800" kern="1200"/>
            <a:t>Bảo mật</a:t>
          </a:r>
          <a:endParaRPr lang="en-US" sz="1800" kern="1200"/>
        </a:p>
      </dsp:txBody>
      <dsp:txXfrm>
        <a:off x="275749" y="3374537"/>
        <a:ext cx="3445466" cy="479482"/>
      </dsp:txXfrm>
    </dsp:sp>
    <dsp:sp modelId="{876C42CD-0AA6-4CD8-BB69-B12F67C7A259}">
      <dsp:nvSpPr>
        <dsp:cNvPr id="0" name=""/>
        <dsp:cNvSpPr/>
      </dsp:nvSpPr>
      <dsp:spPr>
        <a:xfrm>
          <a:off x="0" y="4430758"/>
          <a:ext cx="4996207" cy="453600"/>
        </a:xfrm>
        <a:prstGeom prst="rect">
          <a:avLst/>
        </a:prstGeom>
        <a:solidFill>
          <a:schemeClr val="lt1">
            <a:alpha val="90000"/>
            <a:hueOff val="0"/>
            <a:satOff val="0"/>
            <a:lumOff val="0"/>
            <a:alphaOff val="0"/>
          </a:schemeClr>
        </a:solidFill>
        <a:ln w="9525" cap="flat" cmpd="sng" algn="ctr">
          <a:solidFill>
            <a:schemeClr val="accent5">
              <a:hueOff val="-1218770"/>
              <a:satOff val="2739"/>
              <a:lumOff val="-2452"/>
              <a:alphaOff val="0"/>
            </a:schemeClr>
          </a:solidFill>
          <a:prstDash val="solid"/>
        </a:ln>
        <a:effectLst/>
      </dsp:spPr>
      <dsp:style>
        <a:lnRef idx="1">
          <a:scrgbClr r="0" g="0" b="0"/>
        </a:lnRef>
        <a:fillRef idx="1">
          <a:scrgbClr r="0" g="0" b="0"/>
        </a:fillRef>
        <a:effectRef idx="0">
          <a:scrgbClr r="0" g="0" b="0"/>
        </a:effectRef>
        <a:fontRef idx="minor"/>
      </dsp:style>
    </dsp:sp>
    <dsp:sp modelId="{775E122D-C119-4E03-AB8F-64CE03F1D411}">
      <dsp:nvSpPr>
        <dsp:cNvPr id="0" name=""/>
        <dsp:cNvSpPr/>
      </dsp:nvSpPr>
      <dsp:spPr>
        <a:xfrm>
          <a:off x="249810" y="4165078"/>
          <a:ext cx="3497344" cy="531360"/>
        </a:xfrm>
        <a:prstGeom prst="roundRect">
          <a:avLst/>
        </a:prstGeom>
        <a:solidFill>
          <a:schemeClr val="accent5">
            <a:hueOff val="-1218770"/>
            <a:satOff val="2739"/>
            <a:lumOff val="-2452"/>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2191" tIns="0" rIns="132191" bIns="0" numCol="1" spcCol="1270" anchor="ctr" anchorCtr="0">
          <a:noAutofit/>
        </a:bodyPr>
        <a:lstStyle/>
        <a:p>
          <a:pPr marL="0" lvl="0" indent="0" algn="l" defTabSz="800100">
            <a:lnSpc>
              <a:spcPct val="90000"/>
            </a:lnSpc>
            <a:spcBef>
              <a:spcPct val="0"/>
            </a:spcBef>
            <a:spcAft>
              <a:spcPct val="35000"/>
            </a:spcAft>
            <a:buNone/>
          </a:pPr>
          <a:r>
            <a:rPr lang="vi-VN" sz="1800" kern="1200"/>
            <a:t>Dễ quản lý</a:t>
          </a:r>
          <a:endParaRPr lang="en-US" sz="1800" kern="1200"/>
        </a:p>
      </dsp:txBody>
      <dsp:txXfrm>
        <a:off x="275749" y="4191017"/>
        <a:ext cx="3445466" cy="479482"/>
      </dsp:txXfrm>
    </dsp:sp>
    <dsp:sp modelId="{FE962591-1F20-446D-B9B1-78014BAA567F}">
      <dsp:nvSpPr>
        <dsp:cNvPr id="0" name=""/>
        <dsp:cNvSpPr/>
      </dsp:nvSpPr>
      <dsp:spPr>
        <a:xfrm>
          <a:off x="0" y="5247238"/>
          <a:ext cx="4996207" cy="453600"/>
        </a:xfrm>
        <a:prstGeom prst="rect">
          <a:avLst/>
        </a:prstGeom>
        <a:solidFill>
          <a:schemeClr val="lt1">
            <a:alpha val="90000"/>
            <a:hueOff val="0"/>
            <a:satOff val="0"/>
            <a:lumOff val="0"/>
            <a:alphaOff val="0"/>
          </a:schemeClr>
        </a:solidFill>
        <a:ln w="9525" cap="flat" cmpd="sng" algn="ctr">
          <a:solidFill>
            <a:schemeClr val="accent5">
              <a:hueOff val="-1462524"/>
              <a:satOff val="3287"/>
              <a:lumOff val="-2942"/>
              <a:alphaOff val="0"/>
            </a:schemeClr>
          </a:solidFill>
          <a:prstDash val="solid"/>
        </a:ln>
        <a:effectLst/>
      </dsp:spPr>
      <dsp:style>
        <a:lnRef idx="1">
          <a:scrgbClr r="0" g="0" b="0"/>
        </a:lnRef>
        <a:fillRef idx="1">
          <a:scrgbClr r="0" g="0" b="0"/>
        </a:fillRef>
        <a:effectRef idx="0">
          <a:scrgbClr r="0" g="0" b="0"/>
        </a:effectRef>
        <a:fontRef idx="minor"/>
      </dsp:style>
    </dsp:sp>
    <dsp:sp modelId="{0E7A5292-DF75-4107-B2EF-F3978DA273E9}">
      <dsp:nvSpPr>
        <dsp:cNvPr id="0" name=""/>
        <dsp:cNvSpPr/>
      </dsp:nvSpPr>
      <dsp:spPr>
        <a:xfrm>
          <a:off x="249810" y="4981558"/>
          <a:ext cx="3497344" cy="531360"/>
        </a:xfrm>
        <a:prstGeom prst="roundRect">
          <a:avLst/>
        </a:prstGeom>
        <a:solidFill>
          <a:schemeClr val="accent5">
            <a:hueOff val="-1462524"/>
            <a:satOff val="3287"/>
            <a:lumOff val="-2942"/>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2191" tIns="0" rIns="132191" bIns="0" numCol="1" spcCol="1270" anchor="ctr" anchorCtr="0">
          <a:noAutofit/>
        </a:bodyPr>
        <a:lstStyle/>
        <a:p>
          <a:pPr marL="0" lvl="0" indent="0" algn="l" defTabSz="800100">
            <a:lnSpc>
              <a:spcPct val="90000"/>
            </a:lnSpc>
            <a:spcBef>
              <a:spcPct val="0"/>
            </a:spcBef>
            <a:spcAft>
              <a:spcPct val="35000"/>
            </a:spcAft>
            <a:buNone/>
          </a:pPr>
          <a:r>
            <a:rPr lang="vi-VN" sz="1800" kern="1200"/>
            <a:t>Hiệu quả chi phí</a:t>
          </a:r>
          <a:endParaRPr lang="en-US" sz="1800" kern="1200"/>
        </a:p>
      </dsp:txBody>
      <dsp:txXfrm>
        <a:off x="275749" y="5007497"/>
        <a:ext cx="3445466"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7509CF-84B9-457E-A27B-694FD6638A6E}">
      <dsp:nvSpPr>
        <dsp:cNvPr id="0" name=""/>
        <dsp:cNvSpPr/>
      </dsp:nvSpPr>
      <dsp:spPr>
        <a:xfrm>
          <a:off x="0" y="393654"/>
          <a:ext cx="4996207" cy="4996207"/>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B7F4BF9-4FB8-4E6A-91BA-E119FE27C161}">
      <dsp:nvSpPr>
        <dsp:cNvPr id="0" name=""/>
        <dsp:cNvSpPr/>
      </dsp:nvSpPr>
      <dsp:spPr>
        <a:xfrm>
          <a:off x="474639" y="868294"/>
          <a:ext cx="1948520" cy="1948520"/>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vi-VN" sz="2100" kern="1200"/>
            <a:t>Application</a:t>
          </a:r>
          <a:endParaRPr lang="en-US" sz="2100" kern="1200"/>
        </a:p>
      </dsp:txBody>
      <dsp:txXfrm>
        <a:off x="569758" y="963413"/>
        <a:ext cx="1758282" cy="1758282"/>
      </dsp:txXfrm>
    </dsp:sp>
    <dsp:sp modelId="{153414CC-84B8-4163-A14D-7CCD59037BD8}">
      <dsp:nvSpPr>
        <dsp:cNvPr id="0" name=""/>
        <dsp:cNvSpPr/>
      </dsp:nvSpPr>
      <dsp:spPr>
        <a:xfrm>
          <a:off x="2573046" y="868294"/>
          <a:ext cx="1948520" cy="1948520"/>
        </a:xfrm>
        <a:prstGeom prst="roundRect">
          <a:avLst/>
        </a:prstGeom>
        <a:solidFill>
          <a:schemeClr val="accent5">
            <a:hueOff val="-487508"/>
            <a:satOff val="1096"/>
            <a:lumOff val="-981"/>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vi-VN" sz="2100" kern="1200"/>
            <a:t>Application version</a:t>
          </a:r>
          <a:endParaRPr lang="en-US" sz="2100" kern="1200"/>
        </a:p>
      </dsp:txBody>
      <dsp:txXfrm>
        <a:off x="2668165" y="963413"/>
        <a:ext cx="1758282" cy="1758282"/>
      </dsp:txXfrm>
    </dsp:sp>
    <dsp:sp modelId="{EF490F35-B8F3-46BB-8B5D-A739DED057A4}">
      <dsp:nvSpPr>
        <dsp:cNvPr id="0" name=""/>
        <dsp:cNvSpPr/>
      </dsp:nvSpPr>
      <dsp:spPr>
        <a:xfrm>
          <a:off x="474639" y="2966701"/>
          <a:ext cx="1948520" cy="1948520"/>
        </a:xfrm>
        <a:prstGeom prst="roundRect">
          <a:avLst/>
        </a:prstGeom>
        <a:solidFill>
          <a:schemeClr val="accent5">
            <a:hueOff val="-975016"/>
            <a:satOff val="2191"/>
            <a:lumOff val="-1961"/>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vi-VN" sz="2100" kern="1200"/>
            <a:t>Environment</a:t>
          </a:r>
          <a:endParaRPr lang="en-US" sz="2100" kern="1200"/>
        </a:p>
      </dsp:txBody>
      <dsp:txXfrm>
        <a:off x="569758" y="3061820"/>
        <a:ext cx="1758282" cy="1758282"/>
      </dsp:txXfrm>
    </dsp:sp>
    <dsp:sp modelId="{068F222C-2FC1-4037-9752-546D38BF05D8}">
      <dsp:nvSpPr>
        <dsp:cNvPr id="0" name=""/>
        <dsp:cNvSpPr/>
      </dsp:nvSpPr>
      <dsp:spPr>
        <a:xfrm>
          <a:off x="2573046" y="2966701"/>
          <a:ext cx="1948520" cy="1948520"/>
        </a:xfrm>
        <a:prstGeom prst="roundRect">
          <a:avLst/>
        </a:prstGeom>
        <a:solidFill>
          <a:schemeClr val="accent5">
            <a:hueOff val="-1462524"/>
            <a:satOff val="3287"/>
            <a:lumOff val="-2942"/>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vi-VN" sz="2100" kern="1200"/>
            <a:t>Environment Configuration</a:t>
          </a:r>
          <a:endParaRPr lang="en-US" sz="2100" kern="1200"/>
        </a:p>
      </dsp:txBody>
      <dsp:txXfrm>
        <a:off x="2668165" y="3061820"/>
        <a:ext cx="1758282" cy="17582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lstStyle>
            <a:lvl1pPr algn="ctr">
              <a:lnSpc>
                <a:spcPct val="114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12/6/2022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77420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12/6/2022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32882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12/6/2022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08167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12/6/2022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11779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12/6/2022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718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12/6/2022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87811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12/6/2022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32225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12/6/2022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2621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12/6/2022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7395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12/6/2022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69575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12/6/2022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476747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lIns="109728" tIns="109728" rIns="109728" bIns="91440"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lIns="109728" tIns="109728" rIns="109728" bIns="91440"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lIns="109728" tIns="109728" rIns="109728" bIns="91440" anchor="ctr"/>
          <a:lstStyle>
            <a:lvl1pPr algn="l">
              <a:defRPr sz="1000" cap="all" spc="300" baseline="0">
                <a:solidFill>
                  <a:schemeClr val="tx1">
                    <a:alpha val="70000"/>
                  </a:schemeClr>
                </a:solidFill>
              </a:defRPr>
            </a:lvl1pPr>
          </a:lstStyle>
          <a:p>
            <a:fld id="{64F0E216-BA48-4F04-AC4F-645AA0DD6AC6}" type="datetimeFigureOut">
              <a:rPr lang="en-US" smtClean="0"/>
              <a:pPr/>
              <a:t>12/6/2022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lIns="109728" tIns="109728" rIns="109728" bIns="91440" anchor="ct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lIns="109728" tIns="109728" rIns="109728" bIns="91440" anchor="ct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211014510"/>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30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A07F-5BA4-3B84-7D8A-6396462CCAAF}"/>
              </a:ext>
            </a:extLst>
          </p:cNvPr>
          <p:cNvSpPr>
            <a:spLocks noGrp="1"/>
          </p:cNvSpPr>
          <p:nvPr>
            <p:ph type="ctrTitle"/>
          </p:nvPr>
        </p:nvSpPr>
        <p:spPr/>
        <p:txBody>
          <a:bodyPr/>
          <a:lstStyle/>
          <a:p>
            <a:r>
              <a:rPr lang="en-US" dirty="0"/>
              <a:t>AWS Elastic beanstalk</a:t>
            </a:r>
          </a:p>
        </p:txBody>
      </p:sp>
      <p:sp>
        <p:nvSpPr>
          <p:cNvPr id="3" name="Subtitle 2">
            <a:extLst>
              <a:ext uri="{FF2B5EF4-FFF2-40B4-BE49-F238E27FC236}">
                <a16:creationId xmlns:a16="http://schemas.microsoft.com/office/drawing/2014/main" id="{793B007E-86A6-0DF9-4678-7810EEB28D9D}"/>
              </a:ext>
            </a:extLst>
          </p:cNvPr>
          <p:cNvSpPr>
            <a:spLocks noGrp="1"/>
          </p:cNvSpPr>
          <p:nvPr>
            <p:ph type="subTitle" idx="1"/>
          </p:nvPr>
        </p:nvSpPr>
        <p:spPr/>
        <p:txBody>
          <a:bodyPr/>
          <a:lstStyle/>
          <a:p>
            <a:r>
              <a:rPr lang="en-US" dirty="0" err="1"/>
              <a:t>Nhóm</a:t>
            </a:r>
            <a:r>
              <a:rPr lang="en-US" dirty="0"/>
              <a:t> 74</a:t>
            </a:r>
          </a:p>
        </p:txBody>
      </p:sp>
    </p:spTree>
    <p:extLst>
      <p:ext uri="{BB962C8B-B14F-4D97-AF65-F5344CB8AC3E}">
        <p14:creationId xmlns:p14="http://schemas.microsoft.com/office/powerpoint/2010/main" val="382913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0AE68-26DD-7C99-BB30-0E68D3142E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148A22-07F5-F69D-F2B0-F48ED1B712C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E4169C2-34E3-7C1F-4844-3EAFEAEA79DC}"/>
              </a:ext>
            </a:extLst>
          </p:cNvPr>
          <p:cNvPicPr>
            <a:picLocks noChangeAspect="1"/>
          </p:cNvPicPr>
          <p:nvPr/>
        </p:nvPicPr>
        <p:blipFill>
          <a:blip r:embed="rId2"/>
          <a:stretch>
            <a:fillRect/>
          </a:stretch>
        </p:blipFill>
        <p:spPr>
          <a:xfrm>
            <a:off x="361545" y="322918"/>
            <a:ext cx="5943600" cy="3196590"/>
          </a:xfrm>
          <a:prstGeom prst="rect">
            <a:avLst/>
          </a:prstGeom>
        </p:spPr>
      </p:pic>
      <p:pic>
        <p:nvPicPr>
          <p:cNvPr id="4" name="Picture 3">
            <a:extLst>
              <a:ext uri="{FF2B5EF4-FFF2-40B4-BE49-F238E27FC236}">
                <a16:creationId xmlns:a16="http://schemas.microsoft.com/office/drawing/2014/main" id="{09CF6775-FE1F-9499-939C-47A09F6381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29656" y="2633642"/>
            <a:ext cx="5943600" cy="3691890"/>
          </a:xfrm>
          <a:prstGeom prst="rect">
            <a:avLst/>
          </a:prstGeom>
          <a:noFill/>
          <a:ln>
            <a:noFill/>
          </a:ln>
        </p:spPr>
      </p:pic>
    </p:spTree>
    <p:extLst>
      <p:ext uri="{BB962C8B-B14F-4D97-AF65-F5344CB8AC3E}">
        <p14:creationId xmlns:p14="http://schemas.microsoft.com/office/powerpoint/2010/main" val="2156575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29">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ctrTitle"/>
          </p:nvPr>
        </p:nvSpPr>
        <p:spPr>
          <a:xfrm>
            <a:off x="6654795" y="1079500"/>
            <a:ext cx="4449086" cy="2138400"/>
          </a:xfrm>
        </p:spPr>
        <p:txBody>
          <a:bodyPr>
            <a:normAutofit/>
          </a:bodyPr>
          <a:lstStyle/>
          <a:p>
            <a:r>
              <a:rPr lang="vi-VN" dirty="0" err="1"/>
              <a:t>aws</a:t>
            </a:r>
            <a:r>
              <a:rPr lang="vi-VN" dirty="0"/>
              <a:t> </a:t>
            </a:r>
            <a:r>
              <a:rPr lang="vi-VN" sz="4800" dirty="0" err="1"/>
              <a:t>beanstalk</a:t>
            </a:r>
            <a:endParaRPr lang="vi-VN" sz="4800" dirty="0"/>
          </a:p>
        </p:txBody>
      </p:sp>
      <p:pic>
        <p:nvPicPr>
          <p:cNvPr id="5" name="Đồ họa 5">
            <a:extLst>
              <a:ext uri="{FF2B5EF4-FFF2-40B4-BE49-F238E27FC236}">
                <a16:creationId xmlns:a16="http://schemas.microsoft.com/office/drawing/2014/main" id="{84C35054-E6F9-3277-5B6D-392B1A053E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3848" y="540000"/>
            <a:ext cx="4350494" cy="5778000"/>
          </a:xfrm>
          <a:prstGeom prst="rect">
            <a:avLst/>
          </a:prstGeom>
        </p:spPr>
      </p:pic>
      <p:cxnSp>
        <p:nvCxnSpPr>
          <p:cNvPr id="35" name="Straight Connector 31">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09338"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78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F090AF-898F-A8A3-205C-89F7F029E023}"/>
              </a:ext>
            </a:extLst>
          </p:cNvPr>
          <p:cNvSpPr>
            <a:spLocks noGrp="1"/>
          </p:cNvSpPr>
          <p:nvPr>
            <p:ph type="title"/>
          </p:nvPr>
        </p:nvSpPr>
        <p:spPr>
          <a:xfrm>
            <a:off x="3308350" y="1011237"/>
            <a:ext cx="5575300" cy="860400"/>
          </a:xfrm>
        </p:spPr>
        <p:txBody>
          <a:bodyPr anchor="b">
            <a:normAutofit/>
          </a:bodyPr>
          <a:lstStyle/>
          <a:p>
            <a:pPr algn="ctr"/>
            <a:r>
              <a:rPr lang="vi-VN" dirty="0"/>
              <a:t>AWS </a:t>
            </a:r>
            <a:r>
              <a:rPr lang="vi-VN" dirty="0" err="1"/>
              <a:t>beanstalk</a:t>
            </a:r>
            <a:r>
              <a:rPr lang="vi-VN" dirty="0"/>
              <a:t> là gì</a:t>
            </a:r>
            <a:endParaRPr lang="vi-VN"/>
          </a:p>
        </p:txBody>
      </p:sp>
      <p:cxnSp>
        <p:nvCxnSpPr>
          <p:cNvPr id="22" name="Straight Connector 2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hỗ dành sẵn cho Nội dung 2">
            <a:extLst>
              <a:ext uri="{FF2B5EF4-FFF2-40B4-BE49-F238E27FC236}">
                <a16:creationId xmlns:a16="http://schemas.microsoft.com/office/drawing/2014/main" id="{ECD9BC21-5FA2-2869-F213-E1B39CEBAF06}"/>
              </a:ext>
            </a:extLst>
          </p:cNvPr>
          <p:cNvSpPr>
            <a:spLocks noGrp="1"/>
          </p:cNvSpPr>
          <p:nvPr>
            <p:ph idx="1"/>
          </p:nvPr>
        </p:nvSpPr>
        <p:spPr>
          <a:xfrm>
            <a:off x="2748757" y="2759076"/>
            <a:ext cx="6694487" cy="3009899"/>
          </a:xfrm>
        </p:spPr>
        <p:txBody>
          <a:bodyPr>
            <a:normAutofit/>
          </a:bodyPr>
          <a:lstStyle/>
          <a:p>
            <a:pPr marL="359410" indent="-359410">
              <a:lnSpc>
                <a:spcPct val="115000"/>
              </a:lnSpc>
              <a:buClr>
                <a:srgbClr val="BCC8DF"/>
              </a:buClr>
            </a:pPr>
            <a:r>
              <a:rPr lang="vi-VN" dirty="0">
                <a:ea typeface="+mn-lt"/>
                <a:cs typeface="+mn-lt"/>
              </a:rPr>
              <a:t>Khi triển khai ứng dụng, ta sẽ phải phân vân lựa chọn từng tiêu chí, chi tiết từ </a:t>
            </a:r>
            <a:r>
              <a:rPr lang="vi-VN" dirty="0" err="1">
                <a:ea typeface="+mn-lt"/>
                <a:cs typeface="+mn-lt"/>
              </a:rPr>
              <a:t>server</a:t>
            </a:r>
            <a:r>
              <a:rPr lang="vi-VN" dirty="0">
                <a:ea typeface="+mn-lt"/>
                <a:cs typeface="+mn-lt"/>
              </a:rPr>
              <a:t>, cân bằng tải, </a:t>
            </a:r>
            <a:r>
              <a:rPr lang="vi-VN" dirty="0" err="1">
                <a:ea typeface="+mn-lt"/>
                <a:cs typeface="+mn-lt"/>
              </a:rPr>
              <a:t>database</a:t>
            </a:r>
            <a:r>
              <a:rPr lang="vi-VN" dirty="0">
                <a:ea typeface="+mn-lt"/>
                <a:cs typeface="+mn-lt"/>
              </a:rPr>
              <a:t>, </a:t>
            </a:r>
            <a:r>
              <a:rPr lang="vi-VN" dirty="0" err="1">
                <a:ea typeface="+mn-lt"/>
                <a:cs typeface="+mn-lt"/>
              </a:rPr>
              <a:t>domain</a:t>
            </a:r>
            <a:r>
              <a:rPr lang="vi-VN" dirty="0">
                <a:ea typeface="+mn-lt"/>
                <a:cs typeface="+mn-lt"/>
              </a:rPr>
              <a:t>, mô hình kết nối ra sao, cách thức hoạt động, việc </a:t>
            </a:r>
            <a:r>
              <a:rPr lang="vi-VN" dirty="0" err="1">
                <a:ea typeface="+mn-lt"/>
                <a:cs typeface="+mn-lt"/>
              </a:rPr>
              <a:t>build</a:t>
            </a:r>
            <a:r>
              <a:rPr lang="vi-VN" dirty="0">
                <a:ea typeface="+mn-lt"/>
                <a:cs typeface="+mn-lt"/>
              </a:rPr>
              <a:t> môi trường hay việc </a:t>
            </a:r>
            <a:r>
              <a:rPr lang="vi-VN" dirty="0" err="1">
                <a:ea typeface="+mn-lt"/>
                <a:cs typeface="+mn-lt"/>
              </a:rPr>
              <a:t>deploy</a:t>
            </a:r>
            <a:r>
              <a:rPr lang="vi-VN" dirty="0">
                <a:ea typeface="+mn-lt"/>
                <a:cs typeface="+mn-lt"/>
              </a:rPr>
              <a:t> như thế nào cho đảm bảo được ứng dụng. Lại còn phải có người </a:t>
            </a:r>
            <a:r>
              <a:rPr lang="vi-VN" dirty="0" err="1">
                <a:ea typeface="+mn-lt"/>
                <a:cs typeface="+mn-lt"/>
              </a:rPr>
              <a:t>maintain</a:t>
            </a:r>
            <a:r>
              <a:rPr lang="vi-VN" dirty="0">
                <a:ea typeface="+mn-lt"/>
                <a:cs typeface="+mn-lt"/>
              </a:rPr>
              <a:t> hệ thống. Nói chung là rất mất công sức và thời gian. </a:t>
            </a:r>
            <a:r>
              <a:rPr lang="vi-VN" dirty="0" err="1">
                <a:ea typeface="+mn-lt"/>
                <a:cs typeface="+mn-lt"/>
              </a:rPr>
              <a:t>Elastic</a:t>
            </a:r>
            <a:r>
              <a:rPr lang="vi-VN" dirty="0">
                <a:ea typeface="+mn-lt"/>
                <a:cs typeface="+mn-lt"/>
              </a:rPr>
              <a:t> </a:t>
            </a:r>
            <a:r>
              <a:rPr lang="vi-VN" dirty="0" err="1">
                <a:ea typeface="+mn-lt"/>
                <a:cs typeface="+mn-lt"/>
              </a:rPr>
              <a:t>Beanstalk</a:t>
            </a:r>
            <a:r>
              <a:rPr lang="vi-VN" dirty="0">
                <a:ea typeface="+mn-lt"/>
                <a:cs typeface="+mn-lt"/>
              </a:rPr>
              <a:t> sẽ giúp mình làm tất cả các công việc kể trên.</a:t>
            </a:r>
            <a:endParaRPr lang="vi-VN">
              <a:ea typeface="+mn-lt"/>
              <a:cs typeface="+mn-lt"/>
            </a:endParaRPr>
          </a:p>
          <a:p>
            <a:pPr marL="359410" indent="-359410">
              <a:lnSpc>
                <a:spcPct val="115000"/>
              </a:lnSpc>
              <a:buClr>
                <a:srgbClr val="BCC8DF"/>
              </a:buClr>
            </a:pPr>
            <a:endParaRPr lang="vi-VN"/>
          </a:p>
          <a:p>
            <a:pPr marL="359410" indent="-359410">
              <a:lnSpc>
                <a:spcPct val="115000"/>
              </a:lnSpc>
              <a:buClr>
                <a:srgbClr val="BCC8DF"/>
              </a:buClr>
            </a:pPr>
            <a:endParaRPr lang="vi-VN">
              <a:cs typeface="Segoe UI Semilight"/>
            </a:endParaRPr>
          </a:p>
        </p:txBody>
      </p:sp>
    </p:spTree>
    <p:extLst>
      <p:ext uri="{BB962C8B-B14F-4D97-AF65-F5344CB8AC3E}">
        <p14:creationId xmlns:p14="http://schemas.microsoft.com/office/powerpoint/2010/main" val="3839009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15906848-6D0D-77E5-99DE-C20FFDC01ED9}"/>
              </a:ext>
            </a:extLst>
          </p:cNvPr>
          <p:cNvSpPr>
            <a:spLocks noGrp="1"/>
          </p:cNvSpPr>
          <p:nvPr>
            <p:ph type="title"/>
          </p:nvPr>
        </p:nvSpPr>
        <p:spPr>
          <a:xfrm>
            <a:off x="1080001" y="1079500"/>
            <a:ext cx="3904750" cy="4689475"/>
          </a:xfrm>
        </p:spPr>
        <p:txBody>
          <a:bodyPr anchor="ctr">
            <a:normAutofit/>
          </a:bodyPr>
          <a:lstStyle/>
          <a:p>
            <a:pPr algn="ctr"/>
            <a:r>
              <a:rPr lang="vi-VN" dirty="0"/>
              <a:t>Các thành phần Trong AWS </a:t>
            </a:r>
            <a:r>
              <a:rPr lang="vi-VN" dirty="0" err="1"/>
              <a:t>Beanstalk</a:t>
            </a:r>
            <a:endParaRPr lang="vi-VN" err="1"/>
          </a:p>
        </p:txBody>
      </p:sp>
      <p:cxnSp>
        <p:nvCxnSpPr>
          <p:cNvPr id="11"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hỗ dành sẵn cho Nội dung 2">
            <a:extLst>
              <a:ext uri="{FF2B5EF4-FFF2-40B4-BE49-F238E27FC236}">
                <a16:creationId xmlns:a16="http://schemas.microsoft.com/office/drawing/2014/main" id="{72419851-57D6-F59D-1BD5-676E3EF05DD4}"/>
              </a:ext>
            </a:extLst>
          </p:cNvPr>
          <p:cNvGraphicFramePr>
            <a:graphicFrameLocks noGrp="1"/>
          </p:cNvGraphicFramePr>
          <p:nvPr>
            <p:ph idx="1"/>
            <p:extLst>
              <p:ext uri="{D42A27DB-BD31-4B8C-83A1-F6EECF244321}">
                <p14:modId xmlns:p14="http://schemas.microsoft.com/office/powerpoint/2010/main" val="2685543265"/>
              </p:ext>
            </p:extLst>
          </p:nvPr>
        </p:nvGraphicFramePr>
        <p:xfrm>
          <a:off x="6654799" y="531814"/>
          <a:ext cx="4996207" cy="5783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2775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F364EEE-7FE4-4816-D644-CF2AA6361645}"/>
              </a:ext>
            </a:extLst>
          </p:cNvPr>
          <p:cNvSpPr>
            <a:spLocks noGrp="1"/>
          </p:cNvSpPr>
          <p:nvPr>
            <p:ph type="title"/>
          </p:nvPr>
        </p:nvSpPr>
        <p:spPr/>
        <p:txBody>
          <a:bodyPr/>
          <a:lstStyle/>
          <a:p>
            <a:r>
              <a:rPr lang="vi-VN" dirty="0"/>
              <a:t>Trường hợp sử dụng</a:t>
            </a:r>
          </a:p>
        </p:txBody>
      </p:sp>
      <p:sp>
        <p:nvSpPr>
          <p:cNvPr id="3" name="Chỗ dành sẵn cho Nội dung 2">
            <a:extLst>
              <a:ext uri="{FF2B5EF4-FFF2-40B4-BE49-F238E27FC236}">
                <a16:creationId xmlns:a16="http://schemas.microsoft.com/office/drawing/2014/main" id="{3B6BFBFF-6FA5-13AB-83B1-6DF8D739E298}"/>
              </a:ext>
            </a:extLst>
          </p:cNvPr>
          <p:cNvSpPr>
            <a:spLocks noGrp="1"/>
          </p:cNvSpPr>
          <p:nvPr>
            <p:ph idx="1"/>
          </p:nvPr>
        </p:nvSpPr>
        <p:spPr/>
        <p:txBody>
          <a:bodyPr/>
          <a:lstStyle/>
          <a:p>
            <a:pPr marL="359410" indent="-359410">
              <a:buClr>
                <a:srgbClr val="BCC8DF"/>
              </a:buClr>
            </a:pPr>
            <a:r>
              <a:rPr lang="vi-VN" dirty="0">
                <a:ea typeface="+mn-lt"/>
                <a:cs typeface="+mn-lt"/>
              </a:rPr>
              <a:t>Khởi chạy ứng dụng </a:t>
            </a:r>
            <a:r>
              <a:rPr lang="vi-VN" dirty="0" err="1">
                <a:ea typeface="+mn-lt"/>
                <a:cs typeface="+mn-lt"/>
              </a:rPr>
              <a:t>web</a:t>
            </a:r>
            <a:r>
              <a:rPr lang="vi-VN" dirty="0">
                <a:ea typeface="+mn-lt"/>
                <a:cs typeface="+mn-lt"/>
              </a:rPr>
              <a:t> một cách nhanh chóng</a:t>
            </a:r>
            <a:endParaRPr lang="vi-VN" dirty="0"/>
          </a:p>
          <a:p>
            <a:pPr marL="359410" indent="-359410">
              <a:buClr>
                <a:srgbClr val="BCC8DF"/>
              </a:buClr>
            </a:pPr>
            <a:r>
              <a:rPr lang="vi-VN" dirty="0">
                <a:ea typeface="+mn-lt"/>
                <a:cs typeface="+mn-lt"/>
              </a:rPr>
              <a:t>Tạo </a:t>
            </a:r>
            <a:r>
              <a:rPr lang="vi-VN" dirty="0" err="1">
                <a:ea typeface="+mn-lt"/>
                <a:cs typeface="+mn-lt"/>
              </a:rPr>
              <a:t>backend</a:t>
            </a:r>
            <a:r>
              <a:rPr lang="vi-VN" dirty="0">
                <a:ea typeface="+mn-lt"/>
                <a:cs typeface="+mn-lt"/>
              </a:rPr>
              <a:t> API di động cho các ứng dụng của bạn</a:t>
            </a:r>
            <a:endParaRPr lang="vi-VN" dirty="0">
              <a:solidFill>
                <a:srgbClr val="FFFFFF">
                  <a:alpha val="70000"/>
                </a:srgbClr>
              </a:solidFill>
              <a:ea typeface="+mn-lt"/>
              <a:cs typeface="+mn-lt"/>
            </a:endParaRPr>
          </a:p>
          <a:p>
            <a:pPr marL="359410" indent="-359410">
              <a:buClr>
                <a:srgbClr val="BCC8DF"/>
              </a:buClr>
            </a:pPr>
            <a:r>
              <a:rPr lang="vi-VN" dirty="0">
                <a:ea typeface="+mn-lt"/>
                <a:cs typeface="+mn-lt"/>
              </a:rPr>
              <a:t>Chuyển nền tảng cho các ứng dụng trọng yếu của doanh nghiệp</a:t>
            </a:r>
            <a:endParaRPr lang="vi-VN" i="0" dirty="0">
              <a:solidFill>
                <a:srgbClr val="FFFFFF">
                  <a:alpha val="70000"/>
                </a:srgbClr>
              </a:solidFill>
              <a:ea typeface="+mn-lt"/>
              <a:cs typeface="+mn-lt"/>
            </a:endParaRPr>
          </a:p>
        </p:txBody>
      </p:sp>
      <p:pic>
        <p:nvPicPr>
          <p:cNvPr id="4" name="Hình ảnh 4">
            <a:extLst>
              <a:ext uri="{FF2B5EF4-FFF2-40B4-BE49-F238E27FC236}">
                <a16:creationId xmlns:a16="http://schemas.microsoft.com/office/drawing/2014/main" id="{59C59E2A-872A-2C75-C9AF-B833425020B6}"/>
              </a:ext>
            </a:extLst>
          </p:cNvPr>
          <p:cNvPicPr>
            <a:picLocks noChangeAspect="1"/>
          </p:cNvPicPr>
          <p:nvPr/>
        </p:nvPicPr>
        <p:blipFill>
          <a:blip r:embed="rId2"/>
          <a:stretch>
            <a:fillRect/>
          </a:stretch>
        </p:blipFill>
        <p:spPr>
          <a:xfrm>
            <a:off x="1676400" y="3521669"/>
            <a:ext cx="8358326" cy="2596333"/>
          </a:xfrm>
          <a:prstGeom prst="rect">
            <a:avLst/>
          </a:prstGeom>
        </p:spPr>
      </p:pic>
    </p:spTree>
    <p:extLst>
      <p:ext uri="{BB962C8B-B14F-4D97-AF65-F5344CB8AC3E}">
        <p14:creationId xmlns:p14="http://schemas.microsoft.com/office/powerpoint/2010/main" val="4027282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9D82-9ED1-2E6B-0EE2-F328944C4A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F9EFE5-F006-A58B-4EDF-D9E23B9A967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848D321-3231-C34A-AF52-876EA126AA7B}"/>
              </a:ext>
            </a:extLst>
          </p:cNvPr>
          <p:cNvPicPr>
            <a:picLocks noChangeAspect="1"/>
          </p:cNvPicPr>
          <p:nvPr/>
        </p:nvPicPr>
        <p:blipFill>
          <a:blip r:embed="rId2"/>
          <a:stretch>
            <a:fillRect/>
          </a:stretch>
        </p:blipFill>
        <p:spPr>
          <a:xfrm>
            <a:off x="512709" y="467535"/>
            <a:ext cx="6245162" cy="2961465"/>
          </a:xfrm>
          <a:prstGeom prst="rect">
            <a:avLst/>
          </a:prstGeom>
        </p:spPr>
      </p:pic>
      <p:pic>
        <p:nvPicPr>
          <p:cNvPr id="7" name="Picture 6">
            <a:extLst>
              <a:ext uri="{FF2B5EF4-FFF2-40B4-BE49-F238E27FC236}">
                <a16:creationId xmlns:a16="http://schemas.microsoft.com/office/drawing/2014/main" id="{23C751BA-7A30-2E15-330C-952EFBD3DAB1}"/>
              </a:ext>
            </a:extLst>
          </p:cNvPr>
          <p:cNvPicPr>
            <a:picLocks noChangeAspect="1"/>
          </p:cNvPicPr>
          <p:nvPr/>
        </p:nvPicPr>
        <p:blipFill>
          <a:blip r:embed="rId3"/>
          <a:stretch>
            <a:fillRect/>
          </a:stretch>
        </p:blipFill>
        <p:spPr>
          <a:xfrm>
            <a:off x="6838544" y="467535"/>
            <a:ext cx="5092753" cy="3268716"/>
          </a:xfrm>
          <a:prstGeom prst="rect">
            <a:avLst/>
          </a:prstGeom>
        </p:spPr>
      </p:pic>
      <p:pic>
        <p:nvPicPr>
          <p:cNvPr id="9" name="Picture 8">
            <a:extLst>
              <a:ext uri="{FF2B5EF4-FFF2-40B4-BE49-F238E27FC236}">
                <a16:creationId xmlns:a16="http://schemas.microsoft.com/office/drawing/2014/main" id="{969017D3-8771-B1B0-78BC-0D39ACF4DFAD}"/>
              </a:ext>
            </a:extLst>
          </p:cNvPr>
          <p:cNvPicPr>
            <a:picLocks noChangeAspect="1"/>
          </p:cNvPicPr>
          <p:nvPr/>
        </p:nvPicPr>
        <p:blipFill>
          <a:blip r:embed="rId4"/>
          <a:stretch>
            <a:fillRect/>
          </a:stretch>
        </p:blipFill>
        <p:spPr>
          <a:xfrm>
            <a:off x="2150982" y="4204912"/>
            <a:ext cx="6245161" cy="2072820"/>
          </a:xfrm>
          <a:prstGeom prst="rect">
            <a:avLst/>
          </a:prstGeom>
        </p:spPr>
      </p:pic>
    </p:spTree>
    <p:extLst>
      <p:ext uri="{BB962C8B-B14F-4D97-AF65-F5344CB8AC3E}">
        <p14:creationId xmlns:p14="http://schemas.microsoft.com/office/powerpoint/2010/main" val="2290407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FE740-EE34-B96F-B55C-E026787083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586DFD-EB13-1D41-EB32-EFE5EF7433D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DDA531A-797D-70A2-ED47-476AF03EE14E}"/>
              </a:ext>
            </a:extLst>
          </p:cNvPr>
          <p:cNvPicPr>
            <a:picLocks noChangeAspect="1"/>
          </p:cNvPicPr>
          <p:nvPr/>
        </p:nvPicPr>
        <p:blipFill>
          <a:blip r:embed="rId2"/>
          <a:stretch>
            <a:fillRect/>
          </a:stretch>
        </p:blipFill>
        <p:spPr>
          <a:xfrm>
            <a:off x="645869" y="426004"/>
            <a:ext cx="8565622" cy="1653683"/>
          </a:xfrm>
          <a:prstGeom prst="rect">
            <a:avLst/>
          </a:prstGeom>
        </p:spPr>
      </p:pic>
      <p:pic>
        <p:nvPicPr>
          <p:cNvPr id="6" name="Picture 5">
            <a:extLst>
              <a:ext uri="{FF2B5EF4-FFF2-40B4-BE49-F238E27FC236}">
                <a16:creationId xmlns:a16="http://schemas.microsoft.com/office/drawing/2014/main" id="{F8222580-B9C2-7181-739A-3D4B402F7C7A}"/>
              </a:ext>
            </a:extLst>
          </p:cNvPr>
          <p:cNvPicPr>
            <a:picLocks noChangeAspect="1"/>
          </p:cNvPicPr>
          <p:nvPr/>
        </p:nvPicPr>
        <p:blipFill>
          <a:blip r:embed="rId3"/>
          <a:stretch>
            <a:fillRect/>
          </a:stretch>
        </p:blipFill>
        <p:spPr>
          <a:xfrm>
            <a:off x="5074432" y="2252109"/>
            <a:ext cx="5949782" cy="4311544"/>
          </a:xfrm>
          <a:prstGeom prst="rect">
            <a:avLst/>
          </a:prstGeom>
        </p:spPr>
      </p:pic>
    </p:spTree>
    <p:extLst>
      <p:ext uri="{BB962C8B-B14F-4D97-AF65-F5344CB8AC3E}">
        <p14:creationId xmlns:p14="http://schemas.microsoft.com/office/powerpoint/2010/main" val="1143347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ctrTitle"/>
          </p:nvPr>
        </p:nvSpPr>
        <p:spPr>
          <a:xfrm>
            <a:off x="7766050" y="1079500"/>
            <a:ext cx="3884962" cy="2138400"/>
          </a:xfrm>
        </p:spPr>
        <p:txBody>
          <a:bodyPr>
            <a:normAutofit/>
          </a:bodyPr>
          <a:lstStyle/>
          <a:p>
            <a:r>
              <a:rPr lang="vi-VN" sz="6000" dirty="0"/>
              <a:t>RDS</a:t>
            </a:r>
          </a:p>
        </p:txBody>
      </p:sp>
      <p:pic>
        <p:nvPicPr>
          <p:cNvPr id="4" name="Picture 3">
            <a:extLst>
              <a:ext uri="{FF2B5EF4-FFF2-40B4-BE49-F238E27FC236}">
                <a16:creationId xmlns:a16="http://schemas.microsoft.com/office/drawing/2014/main" id="{3248B501-1EEC-642D-E460-3BBD022A74A2}"/>
              </a:ext>
            </a:extLst>
          </p:cNvPr>
          <p:cNvPicPr>
            <a:picLocks noChangeAspect="1"/>
          </p:cNvPicPr>
          <p:nvPr/>
        </p:nvPicPr>
        <p:blipFill rotWithShape="1">
          <a:blip r:embed="rId2"/>
          <a:srcRect l="13118" r="13118"/>
          <a:stretch/>
        </p:blipFill>
        <p:spPr>
          <a:xfrm>
            <a:off x="-650099" y="-540116"/>
            <a:ext cx="9171568" cy="7945630"/>
          </a:xfrm>
          <a:prstGeom prst="rect">
            <a:avLst/>
          </a:prstGeom>
        </p:spPr>
      </p:pic>
      <p:cxnSp>
        <p:nvCxnSpPr>
          <p:cNvPr id="25" name="Straight Connector 24">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92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F090AF-898F-A8A3-205C-89F7F029E023}"/>
              </a:ext>
            </a:extLst>
          </p:cNvPr>
          <p:cNvSpPr>
            <a:spLocks noGrp="1"/>
          </p:cNvSpPr>
          <p:nvPr>
            <p:ph type="title"/>
          </p:nvPr>
        </p:nvSpPr>
        <p:spPr/>
        <p:txBody>
          <a:bodyPr/>
          <a:lstStyle/>
          <a:p>
            <a:r>
              <a:rPr lang="vi-VN" dirty="0"/>
              <a:t>RDS là gì</a:t>
            </a:r>
          </a:p>
        </p:txBody>
      </p:sp>
      <p:sp>
        <p:nvSpPr>
          <p:cNvPr id="3" name="Chỗ dành sẵn cho Nội dung 2">
            <a:extLst>
              <a:ext uri="{FF2B5EF4-FFF2-40B4-BE49-F238E27FC236}">
                <a16:creationId xmlns:a16="http://schemas.microsoft.com/office/drawing/2014/main" id="{ECD9BC21-5FA2-2869-F213-E1B39CEBAF06}"/>
              </a:ext>
            </a:extLst>
          </p:cNvPr>
          <p:cNvSpPr>
            <a:spLocks noGrp="1"/>
          </p:cNvSpPr>
          <p:nvPr>
            <p:ph idx="1"/>
          </p:nvPr>
        </p:nvSpPr>
        <p:spPr/>
        <p:txBody>
          <a:bodyPr/>
          <a:lstStyle/>
          <a:p>
            <a:pPr marL="359410" indent="-359410"/>
            <a:r>
              <a:rPr lang="vi-VN" dirty="0">
                <a:ea typeface="+mn-lt"/>
                <a:cs typeface="+mn-lt"/>
              </a:rPr>
              <a:t>RDS (</a:t>
            </a:r>
            <a:r>
              <a:rPr lang="vi-VN" dirty="0" err="1">
                <a:ea typeface="+mn-lt"/>
                <a:cs typeface="+mn-lt"/>
              </a:rPr>
              <a:t>Relational</a:t>
            </a:r>
            <a:r>
              <a:rPr lang="vi-VN" dirty="0">
                <a:ea typeface="+mn-lt"/>
                <a:cs typeface="+mn-lt"/>
              </a:rPr>
              <a:t> </a:t>
            </a:r>
            <a:r>
              <a:rPr lang="vi-VN" dirty="0" err="1">
                <a:ea typeface="+mn-lt"/>
                <a:cs typeface="+mn-lt"/>
              </a:rPr>
              <a:t>Database</a:t>
            </a:r>
            <a:r>
              <a:rPr lang="vi-VN" dirty="0">
                <a:ea typeface="+mn-lt"/>
                <a:cs typeface="+mn-lt"/>
              </a:rPr>
              <a:t> </a:t>
            </a:r>
            <a:r>
              <a:rPr lang="vi-VN" dirty="0" err="1">
                <a:ea typeface="+mn-lt"/>
                <a:cs typeface="+mn-lt"/>
              </a:rPr>
              <a:t>Service</a:t>
            </a:r>
            <a:r>
              <a:rPr lang="vi-VN" dirty="0">
                <a:ea typeface="+mn-lt"/>
                <a:cs typeface="+mn-lt"/>
              </a:rPr>
              <a:t>) là một dịch vụ cơ sở dữ liệu quan hệ phân tán của </a:t>
            </a:r>
            <a:r>
              <a:rPr lang="vi-VN" dirty="0" err="1">
                <a:ea typeface="+mn-lt"/>
                <a:cs typeface="+mn-lt"/>
              </a:rPr>
              <a:t>Amazon</a:t>
            </a:r>
            <a:r>
              <a:rPr lang="vi-VN" dirty="0">
                <a:ea typeface="+mn-lt"/>
                <a:cs typeface="+mn-lt"/>
              </a:rPr>
              <a:t> </a:t>
            </a:r>
            <a:r>
              <a:rPr lang="vi-VN" dirty="0" err="1">
                <a:ea typeface="+mn-lt"/>
                <a:cs typeface="+mn-lt"/>
              </a:rPr>
              <a:t>Web</a:t>
            </a:r>
            <a:r>
              <a:rPr lang="vi-VN" dirty="0">
                <a:ea typeface="+mn-lt"/>
                <a:cs typeface="+mn-lt"/>
              </a:rPr>
              <a:t> </a:t>
            </a:r>
            <a:r>
              <a:rPr lang="vi-VN" dirty="0" err="1">
                <a:ea typeface="+mn-lt"/>
                <a:cs typeface="+mn-lt"/>
              </a:rPr>
              <a:t>Services</a:t>
            </a:r>
            <a:r>
              <a:rPr lang="vi-VN" dirty="0">
                <a:ea typeface="+mn-lt"/>
                <a:cs typeface="+mn-lt"/>
              </a:rPr>
              <a:t>. Nó là dịch vụ chạy "trên đám mây" được thiết kế để đơn giản hóa việc thiết lập, vận hành và mở rộng cơ sở dữ liệu quan hệ để sử dụng trong các ứng dụng.</a:t>
            </a:r>
            <a:endParaRPr lang="vi-VN">
              <a:solidFill>
                <a:srgbClr val="FFFFFF">
                  <a:alpha val="70000"/>
                </a:srgbClr>
              </a:solidFill>
              <a:cs typeface="Segoe UI Semilight"/>
            </a:endParaRPr>
          </a:p>
          <a:p>
            <a:pPr marL="359410" indent="-359410">
              <a:buClr>
                <a:srgbClr val="BCC8DF"/>
              </a:buClr>
            </a:pPr>
            <a:r>
              <a:rPr lang="vi-VN" dirty="0">
                <a:solidFill>
                  <a:srgbClr val="FFFFFF">
                    <a:alpha val="70000"/>
                  </a:srgbClr>
                </a:solidFill>
                <a:cs typeface="Segoe UI Semilight"/>
              </a:rPr>
              <a:t>RDS hỗ trợ </a:t>
            </a:r>
            <a:r>
              <a:rPr lang="vi-VN" dirty="0" err="1">
                <a:solidFill>
                  <a:srgbClr val="FFFFFF">
                    <a:alpha val="70000"/>
                  </a:srgbClr>
                </a:solidFill>
                <a:cs typeface="Segoe UI Semilight"/>
              </a:rPr>
              <a:t>trợ</a:t>
            </a:r>
            <a:r>
              <a:rPr lang="vi-VN" dirty="0">
                <a:solidFill>
                  <a:srgbClr val="FFFFFF">
                    <a:alpha val="70000"/>
                  </a:srgbClr>
                </a:solidFill>
                <a:cs typeface="Segoe UI Semilight"/>
              </a:rPr>
              <a:t> nhiều loại cơ sở dữ liệu như </a:t>
            </a:r>
            <a:r>
              <a:rPr lang="vi-VN" dirty="0" err="1">
                <a:solidFill>
                  <a:srgbClr val="FFFFFF">
                    <a:alpha val="70000"/>
                  </a:srgbClr>
                </a:solidFill>
                <a:cs typeface="Segoe UI Semilight"/>
              </a:rPr>
              <a:t>PostgreSQL</a:t>
            </a:r>
            <a:r>
              <a:rPr lang="vi-VN" dirty="0">
                <a:solidFill>
                  <a:srgbClr val="FFFFFF">
                    <a:alpha val="70000"/>
                  </a:srgbClr>
                </a:solidFill>
                <a:cs typeface="Segoe UI Semilight"/>
              </a:rPr>
              <a:t>, </a:t>
            </a:r>
            <a:r>
              <a:rPr lang="vi-VN" dirty="0" err="1">
                <a:solidFill>
                  <a:srgbClr val="FFFFFF">
                    <a:alpha val="70000"/>
                  </a:srgbClr>
                </a:solidFill>
                <a:cs typeface="Segoe UI Semilight"/>
              </a:rPr>
              <a:t>MySQL</a:t>
            </a:r>
            <a:r>
              <a:rPr lang="vi-VN" dirty="0">
                <a:solidFill>
                  <a:srgbClr val="FFFFFF">
                    <a:alpha val="70000"/>
                  </a:srgbClr>
                </a:solidFill>
                <a:cs typeface="Segoe UI Semilight"/>
              </a:rPr>
              <a:t>, SQL Server, </a:t>
            </a:r>
            <a:r>
              <a:rPr lang="vi-VN" dirty="0" err="1">
                <a:solidFill>
                  <a:srgbClr val="FFFFFF">
                    <a:alpha val="70000"/>
                  </a:srgbClr>
                </a:solidFill>
                <a:cs typeface="Segoe UI Semilight"/>
              </a:rPr>
              <a:t>Oracle</a:t>
            </a:r>
            <a:r>
              <a:rPr lang="vi-VN" dirty="0">
                <a:solidFill>
                  <a:srgbClr val="FFFFFF">
                    <a:alpha val="70000"/>
                  </a:srgbClr>
                </a:solidFill>
                <a:cs typeface="Segoe UI Semilight"/>
              </a:rPr>
              <a:t>, </a:t>
            </a:r>
            <a:r>
              <a:rPr lang="vi-VN" dirty="0" err="1">
                <a:solidFill>
                  <a:srgbClr val="FFFFFF">
                    <a:alpha val="70000"/>
                  </a:srgbClr>
                </a:solidFill>
                <a:cs typeface="Segoe UI Semilight"/>
              </a:rPr>
              <a:t>Maria</a:t>
            </a:r>
            <a:r>
              <a:rPr lang="vi-VN" dirty="0">
                <a:solidFill>
                  <a:srgbClr val="FFFFFF">
                    <a:alpha val="70000"/>
                  </a:srgbClr>
                </a:solidFill>
                <a:cs typeface="Segoe UI Semilight"/>
              </a:rPr>
              <a:t> DB, </a:t>
            </a:r>
            <a:r>
              <a:rPr lang="vi-VN" dirty="0" err="1">
                <a:solidFill>
                  <a:srgbClr val="FFFFFF">
                    <a:alpha val="70000"/>
                  </a:srgbClr>
                </a:solidFill>
                <a:cs typeface="Segoe UI Semilight"/>
              </a:rPr>
              <a:t>Amazon</a:t>
            </a:r>
            <a:r>
              <a:rPr lang="vi-VN" dirty="0">
                <a:solidFill>
                  <a:srgbClr val="FFFFFF">
                    <a:alpha val="70000"/>
                  </a:srgbClr>
                </a:solidFill>
                <a:cs typeface="Segoe UI Semilight"/>
              </a:rPr>
              <a:t> </a:t>
            </a:r>
            <a:r>
              <a:rPr lang="vi-VN" dirty="0" err="1">
                <a:solidFill>
                  <a:srgbClr val="FFFFFF">
                    <a:alpha val="70000"/>
                  </a:srgbClr>
                </a:solidFill>
                <a:cs typeface="Segoe UI Semilight"/>
              </a:rPr>
              <a:t>Aurora</a:t>
            </a:r>
            <a:r>
              <a:rPr lang="vi-VN" dirty="0">
                <a:solidFill>
                  <a:srgbClr val="FFFFFF">
                    <a:alpha val="70000"/>
                  </a:srgbClr>
                </a:solidFill>
                <a:cs typeface="Segoe UI Semilight"/>
              </a:rPr>
              <a:t>.</a:t>
            </a:r>
          </a:p>
          <a:p>
            <a:pPr marL="359410" indent="-359410">
              <a:buClr>
                <a:srgbClr val="BCC8DF"/>
              </a:buClr>
            </a:pPr>
            <a:endParaRPr lang="vi-VN" dirty="0">
              <a:solidFill>
                <a:srgbClr val="FFFFFF">
                  <a:alpha val="70000"/>
                </a:srgbClr>
              </a:solidFill>
              <a:cs typeface="Segoe UI Semilight"/>
            </a:endParaRPr>
          </a:p>
        </p:txBody>
      </p:sp>
    </p:spTree>
    <p:extLst>
      <p:ext uri="{BB962C8B-B14F-4D97-AF65-F5344CB8AC3E}">
        <p14:creationId xmlns:p14="http://schemas.microsoft.com/office/powerpoint/2010/main" val="134752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15906848-6D0D-77E5-99DE-C20FFDC01ED9}"/>
              </a:ext>
            </a:extLst>
          </p:cNvPr>
          <p:cNvSpPr>
            <a:spLocks noGrp="1"/>
          </p:cNvSpPr>
          <p:nvPr>
            <p:ph type="title"/>
          </p:nvPr>
        </p:nvSpPr>
        <p:spPr>
          <a:xfrm>
            <a:off x="1080001" y="1079500"/>
            <a:ext cx="3904750" cy="4689475"/>
          </a:xfrm>
        </p:spPr>
        <p:txBody>
          <a:bodyPr anchor="ctr">
            <a:normAutofit/>
          </a:bodyPr>
          <a:lstStyle/>
          <a:p>
            <a:pPr algn="ctr"/>
            <a:r>
              <a:rPr lang="vi-VN" dirty="0"/>
              <a:t>Tính năng của </a:t>
            </a:r>
            <a:r>
              <a:rPr lang="vi-VN" dirty="0" err="1"/>
              <a:t>RDs</a:t>
            </a:r>
            <a:endParaRPr lang="vi-VN" err="1"/>
          </a:p>
        </p:txBody>
      </p:sp>
      <p:cxnSp>
        <p:nvCxnSpPr>
          <p:cNvPr id="20"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1" name="Chỗ dành sẵn cho Nội dung 2">
            <a:extLst>
              <a:ext uri="{FF2B5EF4-FFF2-40B4-BE49-F238E27FC236}">
                <a16:creationId xmlns:a16="http://schemas.microsoft.com/office/drawing/2014/main" id="{458143DB-90D4-B4BA-8116-E4F2E0D66A94}"/>
              </a:ext>
            </a:extLst>
          </p:cNvPr>
          <p:cNvGraphicFramePr>
            <a:graphicFrameLocks noGrp="1"/>
          </p:cNvGraphicFramePr>
          <p:nvPr>
            <p:ph idx="1"/>
            <p:extLst>
              <p:ext uri="{D42A27DB-BD31-4B8C-83A1-F6EECF244321}">
                <p14:modId xmlns:p14="http://schemas.microsoft.com/office/powerpoint/2010/main" val="3822743276"/>
              </p:ext>
            </p:extLst>
          </p:nvPr>
        </p:nvGraphicFramePr>
        <p:xfrm>
          <a:off x="6654799" y="531814"/>
          <a:ext cx="4996207" cy="5783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5604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AF364EEE-7FE4-4816-D644-CF2AA6361645}"/>
              </a:ext>
            </a:extLst>
          </p:cNvPr>
          <p:cNvSpPr>
            <a:spLocks noGrp="1"/>
          </p:cNvSpPr>
          <p:nvPr>
            <p:ph type="title"/>
          </p:nvPr>
        </p:nvSpPr>
        <p:spPr>
          <a:xfrm>
            <a:off x="540988" y="540033"/>
            <a:ext cx="3884962" cy="1331604"/>
          </a:xfrm>
        </p:spPr>
        <p:txBody>
          <a:bodyPr anchor="b">
            <a:normAutofit/>
          </a:bodyPr>
          <a:lstStyle/>
          <a:p>
            <a:pPr algn="ctr"/>
            <a:r>
              <a:rPr lang="vi-VN"/>
              <a:t>Trường hợp sử dụng</a:t>
            </a:r>
          </a:p>
        </p:txBody>
      </p:sp>
      <p:cxnSp>
        <p:nvCxnSpPr>
          <p:cNvPr id="103" name="Straight Connector 10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hỗ dành sẵn cho Nội dung 2">
            <a:extLst>
              <a:ext uri="{FF2B5EF4-FFF2-40B4-BE49-F238E27FC236}">
                <a16:creationId xmlns:a16="http://schemas.microsoft.com/office/drawing/2014/main" id="{3B6BFBFF-6FA5-13AB-83B1-6DF8D739E298}"/>
              </a:ext>
            </a:extLst>
          </p:cNvPr>
          <p:cNvSpPr>
            <a:spLocks noGrp="1"/>
          </p:cNvSpPr>
          <p:nvPr>
            <p:ph idx="1"/>
          </p:nvPr>
        </p:nvSpPr>
        <p:spPr>
          <a:xfrm>
            <a:off x="540988" y="2759076"/>
            <a:ext cx="3884962" cy="3009899"/>
          </a:xfrm>
        </p:spPr>
        <p:txBody>
          <a:bodyPr>
            <a:normAutofit/>
          </a:bodyPr>
          <a:lstStyle/>
          <a:p>
            <a:pPr marL="359410" indent="-359410"/>
            <a:r>
              <a:rPr lang="vi-VN" dirty="0">
                <a:ea typeface="+mn-lt"/>
                <a:cs typeface="+mn-lt"/>
              </a:rPr>
              <a:t>Xây dựng ứng dụng di động và </a:t>
            </a:r>
            <a:r>
              <a:rPr lang="vi-VN" dirty="0" err="1">
                <a:ea typeface="+mn-lt"/>
                <a:cs typeface="+mn-lt"/>
              </a:rPr>
              <a:t>web</a:t>
            </a:r>
            <a:endParaRPr lang="vi-VN" err="1">
              <a:cs typeface="Segoe UI Semilight"/>
            </a:endParaRPr>
          </a:p>
          <a:p>
            <a:pPr marL="359410" indent="-359410">
              <a:buClr>
                <a:srgbClr val="BCC8DF"/>
              </a:buClr>
            </a:pPr>
            <a:r>
              <a:rPr lang="vi-VN" dirty="0">
                <a:ea typeface="+mn-lt"/>
                <a:cs typeface="+mn-lt"/>
              </a:rPr>
              <a:t>Chuyển sang cơ sở dữ liệu được quản lý</a:t>
            </a:r>
            <a:endParaRPr lang="vi-VN">
              <a:ea typeface="+mn-lt"/>
              <a:cs typeface="+mn-lt"/>
            </a:endParaRPr>
          </a:p>
          <a:p>
            <a:pPr marL="359410" indent="-359410">
              <a:buClr>
                <a:srgbClr val="BCC8DF"/>
              </a:buClr>
            </a:pPr>
            <a:r>
              <a:rPr lang="vi-VN" dirty="0">
                <a:ea typeface="+mn-lt"/>
                <a:cs typeface="+mn-lt"/>
              </a:rPr>
              <a:t>Thoát ly khỏi cơ sở dữ liệu cũ kỹ</a:t>
            </a:r>
            <a:endParaRPr lang="vi-VN">
              <a:cs typeface="Segoe UI Semilight"/>
            </a:endParaRPr>
          </a:p>
        </p:txBody>
      </p:sp>
      <p:sp>
        <p:nvSpPr>
          <p:cNvPr id="105" name="Rectangle 104">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Hình ảnh 4">
            <a:extLst>
              <a:ext uri="{FF2B5EF4-FFF2-40B4-BE49-F238E27FC236}">
                <a16:creationId xmlns:a16="http://schemas.microsoft.com/office/drawing/2014/main" id="{F9277CF5-1922-F769-6B21-CF0681F49346}"/>
              </a:ext>
            </a:extLst>
          </p:cNvPr>
          <p:cNvPicPr>
            <a:picLocks noChangeAspect="1"/>
          </p:cNvPicPr>
          <p:nvPr/>
        </p:nvPicPr>
        <p:blipFill>
          <a:blip r:embed="rId2"/>
          <a:stretch>
            <a:fillRect/>
          </a:stretch>
        </p:blipFill>
        <p:spPr>
          <a:xfrm>
            <a:off x="5537200" y="1887981"/>
            <a:ext cx="6113812" cy="3079383"/>
          </a:xfrm>
          <a:prstGeom prst="rect">
            <a:avLst/>
          </a:prstGeom>
        </p:spPr>
      </p:pic>
    </p:spTree>
    <p:extLst>
      <p:ext uri="{BB962C8B-B14F-4D97-AF65-F5344CB8AC3E}">
        <p14:creationId xmlns:p14="http://schemas.microsoft.com/office/powerpoint/2010/main" val="1952302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E56FF-65B0-686A-2899-A342A46FFB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68F375-BC3A-228D-AF47-9BAD3A1528F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574F3B8-7B2D-97A8-FA2E-4F6F71CA7308}"/>
              </a:ext>
            </a:extLst>
          </p:cNvPr>
          <p:cNvPicPr>
            <a:picLocks noChangeAspect="1"/>
          </p:cNvPicPr>
          <p:nvPr/>
        </p:nvPicPr>
        <p:blipFill>
          <a:blip r:embed="rId2"/>
          <a:stretch>
            <a:fillRect/>
          </a:stretch>
        </p:blipFill>
        <p:spPr>
          <a:xfrm>
            <a:off x="702013" y="678430"/>
            <a:ext cx="5943600" cy="2446655"/>
          </a:xfrm>
          <a:prstGeom prst="rect">
            <a:avLst/>
          </a:prstGeom>
        </p:spPr>
      </p:pic>
      <p:pic>
        <p:nvPicPr>
          <p:cNvPr id="5" name="Picture 4">
            <a:extLst>
              <a:ext uri="{FF2B5EF4-FFF2-40B4-BE49-F238E27FC236}">
                <a16:creationId xmlns:a16="http://schemas.microsoft.com/office/drawing/2014/main" id="{335F4BE7-1CBC-A81C-0DAB-BCCEA6A68B29}"/>
              </a:ext>
            </a:extLst>
          </p:cNvPr>
          <p:cNvPicPr>
            <a:picLocks noChangeAspect="1"/>
          </p:cNvPicPr>
          <p:nvPr/>
        </p:nvPicPr>
        <p:blipFill>
          <a:blip r:embed="rId3"/>
          <a:stretch>
            <a:fillRect/>
          </a:stretch>
        </p:blipFill>
        <p:spPr>
          <a:xfrm>
            <a:off x="6466114" y="420526"/>
            <a:ext cx="5023873" cy="5399590"/>
          </a:xfrm>
          <a:prstGeom prst="rect">
            <a:avLst/>
          </a:prstGeom>
        </p:spPr>
      </p:pic>
      <p:pic>
        <p:nvPicPr>
          <p:cNvPr id="6" name="Picture 5">
            <a:extLst>
              <a:ext uri="{FF2B5EF4-FFF2-40B4-BE49-F238E27FC236}">
                <a16:creationId xmlns:a16="http://schemas.microsoft.com/office/drawing/2014/main" id="{D0DE33FD-24CC-6899-0B7E-9348E0FDBBD2}"/>
              </a:ext>
            </a:extLst>
          </p:cNvPr>
          <p:cNvPicPr>
            <a:picLocks noChangeAspect="1"/>
          </p:cNvPicPr>
          <p:nvPr/>
        </p:nvPicPr>
        <p:blipFill>
          <a:blip r:embed="rId4"/>
          <a:stretch>
            <a:fillRect/>
          </a:stretch>
        </p:blipFill>
        <p:spPr>
          <a:xfrm>
            <a:off x="2897661" y="1164247"/>
            <a:ext cx="5656452" cy="4988677"/>
          </a:xfrm>
          <a:prstGeom prst="rect">
            <a:avLst/>
          </a:prstGeom>
        </p:spPr>
      </p:pic>
    </p:spTree>
    <p:extLst>
      <p:ext uri="{BB962C8B-B14F-4D97-AF65-F5344CB8AC3E}">
        <p14:creationId xmlns:p14="http://schemas.microsoft.com/office/powerpoint/2010/main" val="260109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C99BB-5360-5F4E-4E28-AB9EB87830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732A81-695E-6D34-5D58-2EF3C4933ED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49E3C4E-46CB-45CC-482E-5CB9BF423787}"/>
              </a:ext>
            </a:extLst>
          </p:cNvPr>
          <p:cNvPicPr>
            <a:picLocks noChangeAspect="1"/>
          </p:cNvPicPr>
          <p:nvPr/>
        </p:nvPicPr>
        <p:blipFill>
          <a:blip r:embed="rId2"/>
          <a:stretch>
            <a:fillRect/>
          </a:stretch>
        </p:blipFill>
        <p:spPr>
          <a:xfrm>
            <a:off x="707571" y="371151"/>
            <a:ext cx="5943600" cy="4622800"/>
          </a:xfrm>
          <a:prstGeom prst="rect">
            <a:avLst/>
          </a:prstGeom>
        </p:spPr>
      </p:pic>
      <p:pic>
        <p:nvPicPr>
          <p:cNvPr id="5" name="Picture 4">
            <a:extLst>
              <a:ext uri="{FF2B5EF4-FFF2-40B4-BE49-F238E27FC236}">
                <a16:creationId xmlns:a16="http://schemas.microsoft.com/office/drawing/2014/main" id="{22B64BB0-5575-6D06-43EC-B6BCE500B82A}"/>
              </a:ext>
            </a:extLst>
          </p:cNvPr>
          <p:cNvPicPr>
            <a:picLocks noChangeAspect="1"/>
          </p:cNvPicPr>
          <p:nvPr/>
        </p:nvPicPr>
        <p:blipFill>
          <a:blip r:embed="rId3"/>
          <a:stretch>
            <a:fillRect/>
          </a:stretch>
        </p:blipFill>
        <p:spPr>
          <a:xfrm>
            <a:off x="6262202" y="371151"/>
            <a:ext cx="5232918" cy="5553267"/>
          </a:xfrm>
          <a:prstGeom prst="rect">
            <a:avLst/>
          </a:prstGeom>
        </p:spPr>
      </p:pic>
    </p:spTree>
    <p:extLst>
      <p:ext uri="{BB962C8B-B14F-4D97-AF65-F5344CB8AC3E}">
        <p14:creationId xmlns:p14="http://schemas.microsoft.com/office/powerpoint/2010/main" val="280759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17403-3CFA-258F-1069-127D13266C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F3DF8B-C17B-D0F1-49F2-74E3B5AE49E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E13EFBC-B4F6-A83C-35F1-477479A4B1FB}"/>
              </a:ext>
            </a:extLst>
          </p:cNvPr>
          <p:cNvPicPr>
            <a:picLocks noChangeAspect="1"/>
          </p:cNvPicPr>
          <p:nvPr/>
        </p:nvPicPr>
        <p:blipFill>
          <a:blip r:embed="rId2"/>
          <a:stretch>
            <a:fillRect/>
          </a:stretch>
        </p:blipFill>
        <p:spPr>
          <a:xfrm>
            <a:off x="233894" y="552767"/>
            <a:ext cx="5943600" cy="5443855"/>
          </a:xfrm>
          <a:prstGeom prst="rect">
            <a:avLst/>
          </a:prstGeom>
        </p:spPr>
      </p:pic>
      <p:pic>
        <p:nvPicPr>
          <p:cNvPr id="5" name="Picture 4">
            <a:extLst>
              <a:ext uri="{FF2B5EF4-FFF2-40B4-BE49-F238E27FC236}">
                <a16:creationId xmlns:a16="http://schemas.microsoft.com/office/drawing/2014/main" id="{8D6DA5EC-03D0-69AD-B6E8-3DFF5E20B7A3}"/>
              </a:ext>
            </a:extLst>
          </p:cNvPr>
          <p:cNvPicPr>
            <a:picLocks noChangeAspect="1"/>
          </p:cNvPicPr>
          <p:nvPr/>
        </p:nvPicPr>
        <p:blipFill>
          <a:blip r:embed="rId3"/>
          <a:stretch>
            <a:fillRect/>
          </a:stretch>
        </p:blipFill>
        <p:spPr>
          <a:xfrm>
            <a:off x="6177494" y="1011238"/>
            <a:ext cx="5943600" cy="4371340"/>
          </a:xfrm>
          <a:prstGeom prst="rect">
            <a:avLst/>
          </a:prstGeom>
        </p:spPr>
      </p:pic>
    </p:spTree>
    <p:extLst>
      <p:ext uri="{BB962C8B-B14F-4D97-AF65-F5344CB8AC3E}">
        <p14:creationId xmlns:p14="http://schemas.microsoft.com/office/powerpoint/2010/main" val="1205321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FF7A3-7049-AC3D-611D-7F6EB612CA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11762A-513E-1F22-90DA-4E55DC7BF41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B9E4941-6ADE-D849-E7FE-F635C3969CCD}"/>
              </a:ext>
            </a:extLst>
          </p:cNvPr>
          <p:cNvPicPr>
            <a:picLocks noChangeAspect="1"/>
          </p:cNvPicPr>
          <p:nvPr/>
        </p:nvPicPr>
        <p:blipFill>
          <a:blip r:embed="rId2"/>
          <a:stretch>
            <a:fillRect/>
          </a:stretch>
        </p:blipFill>
        <p:spPr>
          <a:xfrm>
            <a:off x="556098" y="877411"/>
            <a:ext cx="9255534" cy="1437772"/>
          </a:xfrm>
          <a:prstGeom prst="rect">
            <a:avLst/>
          </a:prstGeom>
        </p:spPr>
      </p:pic>
      <p:pic>
        <p:nvPicPr>
          <p:cNvPr id="6" name="Picture 5">
            <a:extLst>
              <a:ext uri="{FF2B5EF4-FFF2-40B4-BE49-F238E27FC236}">
                <a16:creationId xmlns:a16="http://schemas.microsoft.com/office/drawing/2014/main" id="{E018F036-C7A0-135C-F503-232B9798E99F}"/>
              </a:ext>
            </a:extLst>
          </p:cNvPr>
          <p:cNvPicPr>
            <a:picLocks noChangeAspect="1"/>
          </p:cNvPicPr>
          <p:nvPr/>
        </p:nvPicPr>
        <p:blipFill>
          <a:blip r:embed="rId3"/>
          <a:stretch>
            <a:fillRect/>
          </a:stretch>
        </p:blipFill>
        <p:spPr>
          <a:xfrm>
            <a:off x="643646" y="3221036"/>
            <a:ext cx="9926541" cy="1866529"/>
          </a:xfrm>
          <a:prstGeom prst="rect">
            <a:avLst/>
          </a:prstGeom>
        </p:spPr>
      </p:pic>
    </p:spTree>
    <p:extLst>
      <p:ext uri="{BB962C8B-B14F-4D97-AF65-F5344CB8AC3E}">
        <p14:creationId xmlns:p14="http://schemas.microsoft.com/office/powerpoint/2010/main" val="2196026005"/>
      </p:ext>
    </p:extLst>
  </p:cSld>
  <p:clrMapOvr>
    <a:masterClrMapping/>
  </p:clrMapOvr>
</p:sld>
</file>

<file path=ppt/theme/theme1.xml><?xml version="1.0" encoding="utf-8"?>
<a:theme xmlns:a="http://schemas.openxmlformats.org/drawingml/2006/main" name="LeafVTI">
  <a:themeElements>
    <a:clrScheme name="AnalogousFromLightSeedLeftStep">
      <a:dk1>
        <a:srgbClr val="000000"/>
      </a:dk1>
      <a:lt1>
        <a:srgbClr val="FFFFFF"/>
      </a:lt1>
      <a:dk2>
        <a:srgbClr val="22363C"/>
      </a:dk2>
      <a:lt2>
        <a:srgbClr val="E8E6E2"/>
      </a:lt2>
      <a:accent1>
        <a:srgbClr val="90A4C9"/>
      </a:accent1>
      <a:accent2>
        <a:srgbClr val="74ABBB"/>
      </a:accent2>
      <a:accent3>
        <a:srgbClr val="7CABA2"/>
      </a:accent3>
      <a:accent4>
        <a:srgbClr val="72B08B"/>
      </a:accent4>
      <a:accent5>
        <a:srgbClr val="7DAE7C"/>
      </a:accent5>
      <a:accent6>
        <a:srgbClr val="89AC6F"/>
      </a:accent6>
      <a:hlink>
        <a:srgbClr val="95805A"/>
      </a:hlink>
      <a:folHlink>
        <a:srgbClr val="7F7F7F"/>
      </a:folHlink>
    </a:clrScheme>
    <a:fontScheme name="Leaf">
      <a:majorFont>
        <a:latin typeface="Sitka Display"/>
        <a:ea typeface=""/>
        <a:cs typeface=""/>
      </a:majorFont>
      <a:minorFont>
        <a:latin typeface="Segoe UI Semi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69</TotalTime>
  <Words>305</Words>
  <Application>Microsoft Office PowerPoint</Application>
  <PresentationFormat>Widescreen</PresentationFormat>
  <Paragraphs>30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Segoe UI Semilight</vt:lpstr>
      <vt:lpstr>Sitka Display</vt:lpstr>
      <vt:lpstr>Wingdings</vt:lpstr>
      <vt:lpstr>LeafVTI</vt:lpstr>
      <vt:lpstr>AWS Elastic beanstalk</vt:lpstr>
      <vt:lpstr>RDS</vt:lpstr>
      <vt:lpstr>RDS là gì</vt:lpstr>
      <vt:lpstr>Tính năng của RDs</vt:lpstr>
      <vt:lpstr>Trường hợp sử dụng</vt:lpstr>
      <vt:lpstr>PowerPoint Presentation</vt:lpstr>
      <vt:lpstr>PowerPoint Presentation</vt:lpstr>
      <vt:lpstr>PowerPoint Presentation</vt:lpstr>
      <vt:lpstr>PowerPoint Presentation</vt:lpstr>
      <vt:lpstr>PowerPoint Presentation</vt:lpstr>
      <vt:lpstr>aws beanstalk</vt:lpstr>
      <vt:lpstr>AWS beanstalk là gì</vt:lpstr>
      <vt:lpstr>Các thành phần Trong AWS Beanstalk</vt:lpstr>
      <vt:lpstr>Trường hợp sử dụng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
  <cp:lastModifiedBy>Anh Tien</cp:lastModifiedBy>
  <cp:revision>161</cp:revision>
  <dcterms:created xsi:type="dcterms:W3CDTF">2022-12-05T20:31:05Z</dcterms:created>
  <dcterms:modified xsi:type="dcterms:W3CDTF">2022-12-06T17:05:45Z</dcterms:modified>
</cp:coreProperties>
</file>