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1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C44F-48BB-4208-A4DE-C29BBA154140}" type="datetimeFigureOut">
              <a:rPr lang="en-US" smtClean="0"/>
              <a:t>09-Oct-21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5CDE-1FBA-4ADA-9CFE-856DE4C5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dees/Git-Cheat-Shee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2015"/>
            <a:ext cx="9144000" cy="584384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CLONE REPOSITORY</a:t>
            </a:r>
            <a:endParaRPr lang="en-US" sz="1200" dirty="0"/>
          </a:p>
          <a:p>
            <a:pPr algn="l"/>
            <a:r>
              <a:rPr lang="en-US" sz="1200" dirty="0" smtClean="0"/>
              <a:t>Console </a:t>
            </a:r>
            <a:br>
              <a:rPr lang="en-US" sz="1200" dirty="0" smtClean="0"/>
            </a:b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 err="1" smtClean="0"/>
              <a:t>url_repository</a:t>
            </a:r>
            <a:endParaRPr lang="en-US" sz="1200" dirty="0" smtClean="0"/>
          </a:p>
          <a:p>
            <a:pPr algn="l"/>
            <a:r>
              <a:rPr lang="en-US" sz="1200" dirty="0" smtClean="0"/>
              <a:t>Example :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 smtClean="0">
                <a:hlinkClick r:id="rId2"/>
              </a:rPr>
              <a:t>https://github.com/adityadees/Git-Cheat-Sheet.git</a:t>
            </a:r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GIT GUI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Open </a:t>
            </a:r>
            <a:r>
              <a:rPr lang="en-US" sz="1200" dirty="0" err="1" smtClean="0"/>
              <a:t>Git</a:t>
            </a:r>
            <a:r>
              <a:rPr lang="en-US" sz="1200" dirty="0" smtClean="0"/>
              <a:t> GUI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Click Clone Existing Repository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Insert link -&gt; Source Location</a:t>
            </a:r>
          </a:p>
          <a:p>
            <a:pPr marL="342900" indent="-342900" algn="l">
              <a:buFontTx/>
              <a:buChar char="-"/>
            </a:pPr>
            <a:r>
              <a:rPr lang="en-US" sz="1200" dirty="0" err="1" smtClean="0"/>
              <a:t>Lokasi</a:t>
            </a:r>
            <a:r>
              <a:rPr lang="en-US" sz="1200" dirty="0" smtClean="0"/>
              <a:t> </a:t>
            </a:r>
            <a:r>
              <a:rPr lang="en-US" sz="1200" dirty="0" err="1" smtClean="0"/>
              <a:t>penyimpanan</a:t>
            </a:r>
            <a:r>
              <a:rPr lang="en-US" sz="1200" dirty="0" smtClean="0"/>
              <a:t> -&gt; Target Directory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Click Clone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err="1" smtClean="0"/>
              <a:t>Github</a:t>
            </a:r>
            <a:r>
              <a:rPr lang="en-US" sz="1200" dirty="0" smtClean="0"/>
              <a:t> Desktop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Open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Desktop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File -&gt; Clone Repository</a:t>
            </a:r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Tab github.com  = </a:t>
            </a:r>
            <a:r>
              <a:rPr lang="en-US" sz="1200" dirty="0" err="1" smtClean="0"/>
              <a:t>untuk</a:t>
            </a:r>
            <a:r>
              <a:rPr lang="en-US" sz="1200" dirty="0" smtClean="0"/>
              <a:t> repository yang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miliki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repository orang lain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di fork</a:t>
            </a:r>
          </a:p>
          <a:p>
            <a:pPr marL="342900" indent="-342900" algn="l">
              <a:buFontTx/>
              <a:buChar char="-"/>
            </a:pPr>
            <a:r>
              <a:rPr lang="en-US" sz="1200" dirty="0" err="1" smtClean="0"/>
              <a:t>url</a:t>
            </a:r>
            <a:r>
              <a:rPr lang="en-US" sz="1200" dirty="0" smtClean="0"/>
              <a:t> : </a:t>
            </a:r>
            <a:r>
              <a:rPr lang="en-US" sz="1200" dirty="0" err="1" smtClean="0"/>
              <a:t>url_repository</a:t>
            </a:r>
            <a:endParaRPr lang="en-US" sz="1200" dirty="0" smtClean="0"/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Local path : </a:t>
            </a:r>
            <a:r>
              <a:rPr lang="en-US" sz="1200" dirty="0" err="1" smtClean="0"/>
              <a:t>lokasi</a:t>
            </a:r>
            <a:r>
              <a:rPr lang="en-US" sz="1200" dirty="0" smtClean="0"/>
              <a:t> </a:t>
            </a:r>
            <a:r>
              <a:rPr lang="en-US" sz="1200" dirty="0" err="1" smtClean="0"/>
              <a:t>penyimpanan</a:t>
            </a:r>
            <a:endParaRPr lang="en-US" sz="1200" dirty="0" smtClean="0"/>
          </a:p>
          <a:p>
            <a:pPr marL="342900" indent="-342900" algn="l">
              <a:buFontTx/>
              <a:buChar char="-"/>
            </a:pPr>
            <a:r>
              <a:rPr lang="en-US" sz="1200" dirty="0" smtClean="0"/>
              <a:t>Clone </a:t>
            </a:r>
            <a:endParaRPr lang="en-US" sz="1200" dirty="0"/>
          </a:p>
          <a:p>
            <a:pPr marL="342900" indent="-342900" algn="l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355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7076"/>
            <a:ext cx="9144000" cy="5943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COMMIT AND PUSH</a:t>
            </a:r>
          </a:p>
          <a:p>
            <a:pPr algn="l"/>
            <a:r>
              <a:rPr lang="en-US" sz="1000" b="1" dirty="0" smtClean="0"/>
              <a:t>Console</a:t>
            </a:r>
          </a:p>
          <a:p>
            <a:pPr algn="l"/>
            <a:r>
              <a:rPr lang="en-US" sz="1000" dirty="0" err="1" smtClean="0"/>
              <a:t>git</a:t>
            </a:r>
            <a:r>
              <a:rPr lang="en-US" sz="1000" dirty="0" smtClean="0"/>
              <a:t>  add . </a:t>
            </a:r>
            <a:endParaRPr lang="en-US" sz="1000" dirty="0"/>
          </a:p>
          <a:p>
            <a:pPr algn="l"/>
            <a:r>
              <a:rPr lang="en-US" sz="1000" dirty="0" err="1" smtClean="0"/>
              <a:t>git</a:t>
            </a:r>
            <a:r>
              <a:rPr lang="en-US" sz="1000" dirty="0" smtClean="0"/>
              <a:t> commit –m “message”</a:t>
            </a:r>
          </a:p>
          <a:p>
            <a:pPr algn="l"/>
            <a:r>
              <a:rPr lang="en-US" sz="1000" dirty="0" err="1" smtClean="0"/>
              <a:t>git</a:t>
            </a:r>
            <a:r>
              <a:rPr lang="en-US" sz="1000" dirty="0" smtClean="0"/>
              <a:t> push</a:t>
            </a:r>
          </a:p>
          <a:p>
            <a:pPr algn="l"/>
            <a:endParaRPr lang="en-US" sz="1000" dirty="0"/>
          </a:p>
          <a:p>
            <a:pPr algn="l"/>
            <a:r>
              <a:rPr lang="en-US" sz="1000" b="1" dirty="0" err="1" smtClean="0"/>
              <a:t>Git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Gui</a:t>
            </a:r>
            <a:endParaRPr lang="en-US" sz="1000" b="1" dirty="0" smtClean="0"/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Open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gui</a:t>
            </a:r>
            <a:endParaRPr lang="en-US" sz="1000" dirty="0" smtClean="0"/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Rescan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Stage changed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Commit message = ‘</a:t>
            </a:r>
            <a:r>
              <a:rPr lang="en-US" sz="1000" dirty="0" err="1" smtClean="0"/>
              <a:t>pesan</a:t>
            </a:r>
            <a:r>
              <a:rPr lang="en-US" sz="1000" dirty="0"/>
              <a:t> </a:t>
            </a:r>
            <a:r>
              <a:rPr lang="en-US" sz="1000" dirty="0" smtClean="0"/>
              <a:t>/ </a:t>
            </a:r>
            <a:r>
              <a:rPr lang="en-US" sz="1000" dirty="0" err="1" smtClean="0"/>
              <a:t>judul</a:t>
            </a:r>
            <a:r>
              <a:rPr lang="en-US" sz="1000" dirty="0" smtClean="0"/>
              <a:t>’ (</a:t>
            </a:r>
            <a:r>
              <a:rPr lang="en-US" sz="1000" dirty="0" err="1" smtClean="0"/>
              <a:t>wajib</a:t>
            </a:r>
            <a:r>
              <a:rPr lang="en-US" sz="1000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Commit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Push</a:t>
            </a:r>
          </a:p>
          <a:p>
            <a:pPr marL="285750" indent="-285750" algn="l">
              <a:buFontTx/>
              <a:buChar char="-"/>
            </a:pPr>
            <a:r>
              <a:rPr lang="en-US" sz="1000" dirty="0" err="1" smtClean="0"/>
              <a:t>Pilih</a:t>
            </a:r>
            <a:r>
              <a:rPr lang="en-US" sz="1000" dirty="0" smtClean="0"/>
              <a:t> branch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Push</a:t>
            </a:r>
          </a:p>
          <a:p>
            <a:pPr marL="285750" indent="-285750" algn="l">
              <a:buFontTx/>
              <a:buChar char="-"/>
            </a:pPr>
            <a:endParaRPr lang="en-US" sz="1000" dirty="0"/>
          </a:p>
          <a:p>
            <a:pPr algn="l"/>
            <a:r>
              <a:rPr lang="en-US" sz="1000" dirty="0" err="1" smtClean="0"/>
              <a:t>Github</a:t>
            </a:r>
            <a:r>
              <a:rPr lang="en-US" sz="1000" dirty="0" smtClean="0"/>
              <a:t> desktop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Isi summary (</a:t>
            </a:r>
            <a:r>
              <a:rPr lang="en-US" sz="1000" dirty="0" err="1" smtClean="0"/>
              <a:t>wajib</a:t>
            </a:r>
            <a:r>
              <a:rPr lang="en-US" sz="1000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COMMIT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push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942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7076"/>
            <a:ext cx="9144000" cy="5943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PULL</a:t>
            </a:r>
          </a:p>
          <a:p>
            <a:pPr algn="l"/>
            <a:r>
              <a:rPr lang="en-US" sz="1000" b="1" dirty="0" smtClean="0"/>
              <a:t>Console</a:t>
            </a:r>
          </a:p>
          <a:p>
            <a:pPr algn="l"/>
            <a:r>
              <a:rPr lang="en-US" sz="1000" dirty="0" err="1" smtClean="0"/>
              <a:t>git</a:t>
            </a:r>
            <a:r>
              <a:rPr lang="en-US" sz="1000" dirty="0" smtClean="0"/>
              <a:t> pull</a:t>
            </a:r>
          </a:p>
          <a:p>
            <a:pPr algn="l"/>
            <a:endParaRPr lang="en-US" sz="1000" dirty="0"/>
          </a:p>
          <a:p>
            <a:pPr algn="l"/>
            <a:r>
              <a:rPr lang="en-US" sz="1000" b="1" dirty="0" err="1" smtClean="0"/>
              <a:t>Git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Gui</a:t>
            </a:r>
            <a:endParaRPr lang="en-US" sz="1000" b="1" dirty="0" smtClean="0"/>
          </a:p>
          <a:p>
            <a:pPr marL="171450" indent="-171450" algn="l">
              <a:buFontTx/>
              <a:buChar char="-"/>
            </a:pPr>
            <a:r>
              <a:rPr lang="en-US" sz="1000" b="1" dirty="0" smtClean="0"/>
              <a:t>Remote -&gt; fetch from -&gt; origin</a:t>
            </a:r>
          </a:p>
          <a:p>
            <a:pPr marL="171450" indent="-171450" algn="l">
              <a:buFontTx/>
              <a:buChar char="-"/>
            </a:pPr>
            <a:r>
              <a:rPr lang="en-US" sz="1000" b="1" dirty="0" smtClean="0"/>
              <a:t>Merge -&gt; local merge -&gt; merge</a:t>
            </a:r>
          </a:p>
          <a:p>
            <a:pPr marL="285750" indent="-285750" algn="l">
              <a:buFontTx/>
              <a:buChar char="-"/>
            </a:pPr>
            <a:endParaRPr lang="en-US" sz="1000" dirty="0"/>
          </a:p>
          <a:p>
            <a:pPr algn="l"/>
            <a:r>
              <a:rPr lang="en-US" sz="1000" dirty="0" err="1" smtClean="0"/>
              <a:t>Github</a:t>
            </a:r>
            <a:r>
              <a:rPr lang="en-US" sz="1000" dirty="0" smtClean="0"/>
              <a:t> desktop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Fetch origin</a:t>
            </a:r>
          </a:p>
          <a:p>
            <a:pPr marL="285750" indent="-285750" algn="l">
              <a:buFontTx/>
              <a:buChar char="-"/>
            </a:pPr>
            <a:r>
              <a:rPr lang="en-US" sz="1000" dirty="0" smtClean="0"/>
              <a:t>Pull origin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36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AdityaDees</dc:creator>
  <cp:lastModifiedBy>AdityaDees</cp:lastModifiedBy>
  <cp:revision>6</cp:revision>
  <dcterms:created xsi:type="dcterms:W3CDTF">2021-10-09T06:42:24Z</dcterms:created>
  <dcterms:modified xsi:type="dcterms:W3CDTF">2021-10-09T08:16:13Z</dcterms:modified>
</cp:coreProperties>
</file>