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432" r:id="rId6"/>
    <p:sldId id="523" r:id="rId7"/>
    <p:sldId id="410" r:id="rId8"/>
    <p:sldId id="419" r:id="rId9"/>
    <p:sldId id="522" r:id="rId10"/>
    <p:sldId id="420" r:id="rId11"/>
    <p:sldId id="470" r:id="rId12"/>
    <p:sldId id="412" r:id="rId13"/>
    <p:sldId id="503" r:id="rId14"/>
    <p:sldId id="504" r:id="rId15"/>
    <p:sldId id="535" r:id="rId16"/>
    <p:sldId id="536" r:id="rId17"/>
    <p:sldId id="518" r:id="rId18"/>
    <p:sldId id="519" r:id="rId19"/>
    <p:sldId id="520" r:id="rId20"/>
    <p:sldId id="521" r:id="rId21"/>
    <p:sldId id="509" r:id="rId22"/>
    <p:sldId id="505" r:id="rId23"/>
    <p:sldId id="506" r:id="rId24"/>
    <p:sldId id="513" r:id="rId25"/>
    <p:sldId id="512" r:id="rId26"/>
    <p:sldId id="524" r:id="rId27"/>
    <p:sldId id="472" r:id="rId28"/>
    <p:sldId id="525" r:id="rId29"/>
    <p:sldId id="475" r:id="rId30"/>
    <p:sldId id="476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534" r:id="rId40"/>
    <p:sldId id="40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F2F2F2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68" autoAdjust="0"/>
  </p:normalViewPr>
  <p:slideViewPr>
    <p:cSldViewPr snapToGrid="0" showGuides="1">
      <p:cViewPr>
        <p:scale>
          <a:sx n="100" d="100"/>
          <a:sy n="100" d="100"/>
        </p:scale>
        <p:origin x="822" y="27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21-Nov-21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21-Nov-21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WEB APPLICATION </a:t>
            </a:r>
            <a:r>
              <a:rPr lang="en-US" dirty="0"/>
              <a:t>FROM </a:t>
            </a:r>
            <a:r>
              <a:rPr lang="en-US" dirty="0" smtClean="0"/>
              <a:t>SCRATCH </a:t>
            </a:r>
            <a:r>
              <a:rPr lang="en-US" sz="1400" dirty="0" smtClean="0"/>
              <a:t>by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Aditya </a:t>
            </a:r>
            <a:r>
              <a:rPr lang="en-US" dirty="0" err="1" smtClean="0"/>
              <a:t>Dharmawan</a:t>
            </a:r>
            <a:r>
              <a:rPr lang="en-US" dirty="0" smtClean="0"/>
              <a:t> </a:t>
            </a:r>
            <a:r>
              <a:rPr lang="en-US" dirty="0" err="1" smtClean="0"/>
              <a:t>Saputra</a:t>
            </a:r>
            <a:endParaRPr lang="en-US" dirty="0" smtClean="0"/>
          </a:p>
          <a:p>
            <a:r>
              <a:rPr lang="en-US" dirty="0" smtClean="0"/>
              <a:t>WEB DEVELOPER</a:t>
            </a:r>
          </a:p>
          <a:p>
            <a:r>
              <a:rPr lang="en-US" sz="1100" dirty="0" smtClean="0"/>
              <a:t>@</a:t>
            </a:r>
            <a:r>
              <a:rPr lang="en-US" sz="1100" dirty="0" err="1" smtClean="0"/>
              <a:t>adityadees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1" y="355159"/>
            <a:ext cx="774615" cy="700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1" y="2006084"/>
            <a:ext cx="4643901" cy="30401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1974691" y="409387"/>
            <a:ext cx="506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FAKULTAS ILMU KOMPUTER</a:t>
            </a:r>
          </a:p>
          <a:p>
            <a:r>
              <a:rPr lang="en-US" dirty="0" smtClean="0"/>
              <a:t>UNIVERSITAS SRIWIJAYA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17865" y="547886"/>
            <a:ext cx="24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UNSRI MENGAJAR 2021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03671" y="5990684"/>
            <a:ext cx="319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LARAVEL </a:t>
            </a:r>
            <a:r>
              <a:rPr lang="en-US" dirty="0"/>
              <a:t>– BOOTSTRAP </a:t>
            </a:r>
            <a:r>
              <a:rPr lang="en-US" dirty="0" smtClean="0"/>
              <a:t>- MYSQL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2010" y="5990684"/>
            <a:ext cx="316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BAB VIII : Dynamic Web Part II</a:t>
            </a:r>
          </a:p>
        </p:txBody>
      </p:sp>
      <p:pic>
        <p:nvPicPr>
          <p:cNvPr id="1026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90" y="5630468"/>
            <a:ext cx="35169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b/b2/Bootstrap_logo.svg/512px-Bootstrap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813" y="5630468"/>
            <a:ext cx="45899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ySQL Logo in SVG Vector or PNG File Format - Logo.w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414" y="5630468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Part II –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672892" y="1230392"/>
            <a:ext cx="6442206" cy="4691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tambahkan</a:t>
            </a:r>
            <a:r>
              <a:rPr lang="es-ES" dirty="0" smtClean="0"/>
              <a:t> </a:t>
            </a:r>
            <a:r>
              <a:rPr lang="es-ES" dirty="0" err="1" smtClean="0"/>
              <a:t>kode</a:t>
            </a:r>
            <a:r>
              <a:rPr lang="es-ES" dirty="0" smtClean="0"/>
              <a:t> </a:t>
            </a:r>
            <a:r>
              <a:rPr lang="es-ES" dirty="0" err="1" smtClean="0"/>
              <a:t>berikut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 di </a:t>
            </a:r>
            <a:r>
              <a:rPr lang="es-ES" dirty="0" err="1" smtClean="0"/>
              <a:t>dalam</a:t>
            </a:r>
            <a:r>
              <a:rPr lang="es-ES" dirty="0" smtClean="0"/>
              <a:t> </a:t>
            </a:r>
            <a:r>
              <a:rPr lang="es-ES" dirty="0" err="1" smtClean="0"/>
              <a:t>fungsi</a:t>
            </a:r>
            <a:r>
              <a:rPr lang="es-ES" dirty="0" smtClean="0"/>
              <a:t> </a:t>
            </a:r>
            <a:r>
              <a:rPr lang="es-ES" b="1" dirty="0" err="1" smtClean="0"/>
              <a:t>Schema</a:t>
            </a:r>
            <a:r>
              <a:rPr lang="es-ES" b="1" dirty="0" smtClean="0"/>
              <a:t>::</a:t>
            </a:r>
            <a:r>
              <a:rPr lang="es-ES" b="1" dirty="0" err="1" smtClean="0"/>
              <a:t>Create</a:t>
            </a:r>
            <a:endParaRPr lang="es-ES" b="1" dirty="0" smtClean="0"/>
          </a:p>
          <a:p>
            <a:endParaRPr lang="es-ES" b="1" dirty="0"/>
          </a:p>
          <a:p>
            <a:pPr marL="457200" indent="-457200">
              <a:buFont typeface="+mj-lt"/>
              <a:buAutoNum type="arabicPeriod" startAt="5"/>
            </a:pPr>
            <a:r>
              <a:rPr lang="es-ES" dirty="0" err="1" smtClean="0"/>
              <a:t>Jika</a:t>
            </a:r>
            <a:r>
              <a:rPr lang="es-ES" dirty="0" smtClean="0"/>
              <a:t> </a:t>
            </a:r>
            <a:r>
              <a:rPr lang="es-ES" dirty="0" err="1" smtClean="0"/>
              <a:t>sudah</a:t>
            </a:r>
            <a:r>
              <a:rPr lang="es-ES" dirty="0" smtClean="0"/>
              <a:t> </a:t>
            </a:r>
            <a:r>
              <a:rPr lang="es-ES" dirty="0" err="1" smtClean="0"/>
              <a:t>silahkan</a:t>
            </a:r>
            <a:r>
              <a:rPr lang="es-ES" dirty="0" smtClean="0"/>
              <a:t> simpan </a:t>
            </a:r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buka</a:t>
            </a:r>
            <a:r>
              <a:rPr lang="es-ES" dirty="0" smtClean="0"/>
              <a:t> terminal dan </a:t>
            </a:r>
            <a:r>
              <a:rPr lang="es-ES" dirty="0" err="1" smtClean="0"/>
              <a:t>ketikan</a:t>
            </a:r>
            <a:r>
              <a:rPr lang="es-ES" dirty="0" smtClean="0"/>
              <a:t> </a:t>
            </a:r>
            <a:r>
              <a:rPr lang="es-ES" dirty="0" err="1" smtClean="0"/>
              <a:t>perintah</a:t>
            </a:r>
            <a:endParaRPr lang="es-ES" dirty="0" smtClean="0"/>
          </a:p>
          <a:p>
            <a:pPr marL="457200" indent="-457200">
              <a:buAutoNum type="arabicPeriod" startAt="5"/>
            </a:pPr>
            <a:endParaRPr lang="es-ES" dirty="0"/>
          </a:p>
          <a:p>
            <a:pPr marL="457200" indent="-457200">
              <a:buAutoNum type="arabicPeriod" startAt="5"/>
            </a:pPr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tunggu</a:t>
            </a:r>
            <a:r>
              <a:rPr lang="es-ES" dirty="0" smtClean="0"/>
              <a:t> </a:t>
            </a:r>
            <a:r>
              <a:rPr lang="es-ES" dirty="0" err="1" smtClean="0"/>
              <a:t>hingga</a:t>
            </a:r>
            <a:r>
              <a:rPr lang="es-ES" dirty="0" smtClean="0"/>
              <a:t> </a:t>
            </a:r>
            <a:r>
              <a:rPr lang="es-ES" dirty="0" err="1" smtClean="0"/>
              <a:t>selesai</a:t>
            </a:r>
            <a:endParaRPr lang="es-E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28430"/>
          <a:stretch/>
        </p:blipFill>
        <p:spPr>
          <a:xfrm>
            <a:off x="1183688" y="3947338"/>
            <a:ext cx="5477249" cy="164858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83688" y="1872697"/>
            <a:ext cx="5578818" cy="4277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014067"/>
                </a:solidFill>
                <a:latin typeface="Consolas" panose="020B0609020204030204" pitchFamily="49" charset="0"/>
              </a:rPr>
              <a:t>$table-&gt;string('username')-&gt;unique();</a:t>
            </a:r>
          </a:p>
          <a:p>
            <a:r>
              <a:rPr lang="en-US" sz="1050" dirty="0">
                <a:solidFill>
                  <a:srgbClr val="014067"/>
                </a:solidFill>
                <a:latin typeface="Consolas" panose="020B0609020204030204" pitchFamily="49" charset="0"/>
              </a:rPr>
              <a:t>$table-&gt;</a:t>
            </a:r>
            <a:r>
              <a:rPr lang="en-US" sz="1050" dirty="0" err="1">
                <a:solidFill>
                  <a:srgbClr val="014067"/>
                </a:solidFill>
                <a:latin typeface="Consolas" panose="020B0609020204030204" pitchFamily="49" charset="0"/>
              </a:rPr>
              <a:t>enum</a:t>
            </a:r>
            <a:r>
              <a:rPr lang="en-US" sz="1050" dirty="0">
                <a:solidFill>
                  <a:srgbClr val="014067"/>
                </a:solidFill>
                <a:latin typeface="Consolas" panose="020B0609020204030204" pitchFamily="49" charset="0"/>
              </a:rPr>
              <a:t>('role', ['Admin', '</a:t>
            </a:r>
            <a:r>
              <a:rPr lang="en-US" sz="1050" dirty="0" err="1">
                <a:solidFill>
                  <a:srgbClr val="014067"/>
                </a:solidFill>
                <a:latin typeface="Consolas" panose="020B0609020204030204" pitchFamily="49" charset="0"/>
              </a:rPr>
              <a:t>Dosen</a:t>
            </a:r>
            <a:r>
              <a:rPr lang="en-US" sz="1050" dirty="0">
                <a:solidFill>
                  <a:srgbClr val="014067"/>
                </a:solidFill>
                <a:latin typeface="Consolas" panose="020B0609020204030204" pitchFamily="49" charset="0"/>
              </a:rPr>
              <a:t>', '</a:t>
            </a:r>
            <a:r>
              <a:rPr lang="en-US" sz="1050" dirty="0" err="1">
                <a:solidFill>
                  <a:srgbClr val="014067"/>
                </a:solidFill>
                <a:latin typeface="Consolas" panose="020B0609020204030204" pitchFamily="49" charset="0"/>
              </a:rPr>
              <a:t>Mahasiswa</a:t>
            </a:r>
            <a:r>
              <a:rPr lang="en-US" sz="1050" dirty="0">
                <a:solidFill>
                  <a:srgbClr val="014067"/>
                </a:solidFill>
                <a:latin typeface="Consolas" panose="020B0609020204030204" pitchFamily="49" charset="0"/>
              </a:rPr>
              <a:t>']);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83688" y="2942701"/>
            <a:ext cx="5578818" cy="4277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14067"/>
                </a:solidFill>
                <a:latin typeface="Consolas" panose="020B0609020204030204" pitchFamily="49" charset="0"/>
              </a:rPr>
              <a:t>php</a:t>
            </a:r>
            <a:r>
              <a:rPr lang="en-US" sz="1050" dirty="0">
                <a:solidFill>
                  <a:srgbClr val="014067"/>
                </a:solidFill>
                <a:latin typeface="Consolas" panose="020B0609020204030204" pitchFamily="49" charset="0"/>
              </a:rPr>
              <a:t> artisan migrate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098" y="1683230"/>
            <a:ext cx="4363515" cy="41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Part II –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672892" y="1230392"/>
            <a:ext cx="5896584" cy="4691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s-ES" dirty="0" err="1" smtClean="0"/>
              <a:t>Selanjutnya</a:t>
            </a:r>
            <a:r>
              <a:rPr lang="es-ES" dirty="0" smtClean="0"/>
              <a:t> </a:t>
            </a:r>
            <a:r>
              <a:rPr lang="es-ES" dirty="0" err="1" smtClean="0"/>
              <a:t>kita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memodifikasi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yang </a:t>
            </a:r>
            <a:r>
              <a:rPr lang="es-ES" dirty="0" err="1" smtClean="0"/>
              <a:t>telah</a:t>
            </a:r>
            <a:r>
              <a:rPr lang="es-ES" dirty="0" smtClean="0"/>
              <a:t> </a:t>
            </a:r>
            <a:r>
              <a:rPr lang="es-ES" dirty="0" err="1" smtClean="0"/>
              <a:t>disediakan</a:t>
            </a:r>
            <a:r>
              <a:rPr lang="es-ES" dirty="0" smtClean="0"/>
              <a:t> </a:t>
            </a:r>
            <a:r>
              <a:rPr lang="es-ES" dirty="0" err="1" smtClean="0"/>
              <a:t>oleh</a:t>
            </a:r>
            <a:r>
              <a:rPr lang="es-ES" dirty="0" smtClean="0"/>
              <a:t> </a:t>
            </a:r>
            <a:r>
              <a:rPr lang="es-ES" dirty="0" err="1" smtClean="0"/>
              <a:t>laravel</a:t>
            </a:r>
            <a:r>
              <a:rPr lang="es-ES" dirty="0" smtClean="0"/>
              <a:t>. </a:t>
            </a:r>
            <a:r>
              <a:rPr lang="es-ES" dirty="0" err="1" smtClean="0"/>
              <a:t>Silahkan</a:t>
            </a:r>
            <a:r>
              <a:rPr lang="es-ES" dirty="0" smtClean="0"/>
              <a:t> </a:t>
            </a:r>
            <a:r>
              <a:rPr lang="es-ES" dirty="0" err="1" smtClean="0"/>
              <a:t>buka</a:t>
            </a:r>
            <a:r>
              <a:rPr lang="es-ES" dirty="0" smtClean="0"/>
              <a:t> file </a:t>
            </a:r>
            <a:r>
              <a:rPr lang="es-ES" dirty="0" err="1" smtClean="0"/>
              <a:t>nya</a:t>
            </a:r>
            <a:r>
              <a:rPr lang="es-ES" dirty="0" smtClean="0"/>
              <a:t> di </a:t>
            </a:r>
            <a:r>
              <a:rPr lang="es-ES" b="1" dirty="0" smtClean="0"/>
              <a:t>App/</a:t>
            </a:r>
            <a:r>
              <a:rPr lang="es-ES" b="1" dirty="0" err="1" smtClean="0"/>
              <a:t>Models</a:t>
            </a:r>
            <a:r>
              <a:rPr lang="es-ES" b="1" dirty="0" smtClean="0"/>
              <a:t>/</a:t>
            </a:r>
            <a:r>
              <a:rPr lang="es-ES" b="1" dirty="0" err="1" smtClean="0"/>
              <a:t>User.php</a:t>
            </a:r>
            <a:endParaRPr lang="es-ES" b="1" dirty="0"/>
          </a:p>
          <a:p>
            <a:pPr marL="457200" indent="-457200">
              <a:buAutoNum type="arabicPeriod"/>
            </a:pPr>
            <a:r>
              <a:rPr lang="es-ES" dirty="0" err="1" smtClean="0"/>
              <a:t>Kemudian</a:t>
            </a:r>
            <a:r>
              <a:rPr lang="es-ES" dirty="0" smtClean="0"/>
              <a:t> </a:t>
            </a:r>
            <a:r>
              <a:rPr lang="es-ES" dirty="0" err="1" smtClean="0"/>
              <a:t>tambahkan</a:t>
            </a:r>
            <a:r>
              <a:rPr lang="es-ES" dirty="0" smtClean="0"/>
              <a:t> </a:t>
            </a:r>
            <a:r>
              <a:rPr lang="es-ES" dirty="0" err="1" smtClean="0"/>
              <a:t>kode</a:t>
            </a:r>
            <a:r>
              <a:rPr lang="es-ES" dirty="0" smtClean="0"/>
              <a:t> </a:t>
            </a:r>
            <a:r>
              <a:rPr lang="es-ES" dirty="0" err="1" smtClean="0"/>
              <a:t>berikut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.</a:t>
            </a:r>
          </a:p>
          <a:p>
            <a:pPr marL="457200" indent="-457200">
              <a:buAutoNum type="arabicPeriod"/>
            </a:pPr>
            <a:endParaRPr lang="es-ES" b="1" dirty="0"/>
          </a:p>
          <a:p>
            <a:pPr marL="457200" indent="-457200">
              <a:buAutoNum type="arabicPeriod"/>
            </a:pPr>
            <a:endParaRPr lang="es-ES" b="1" dirty="0" smtClean="0"/>
          </a:p>
          <a:p>
            <a:pPr marL="457200" indent="-457200">
              <a:buAutoNum type="arabicPeriod"/>
            </a:pPr>
            <a:endParaRPr lang="es-ES" b="1" dirty="0"/>
          </a:p>
          <a:p>
            <a:pPr marL="457200" indent="-457200">
              <a:buAutoNum type="arabicPeriod"/>
            </a:pPr>
            <a:endParaRPr lang="es-ES" b="1" dirty="0" smtClean="0"/>
          </a:p>
          <a:p>
            <a:pPr marL="457200" indent="-457200">
              <a:buAutoNum type="arabicPeriod"/>
            </a:pPr>
            <a:r>
              <a:rPr lang="es-ES" dirty="0" smtClean="0"/>
              <a:t>Dan </a:t>
            </a:r>
            <a:r>
              <a:rPr lang="es-ES" dirty="0" err="1" smtClean="0"/>
              <a:t>tambahkan</a:t>
            </a:r>
            <a:r>
              <a:rPr lang="es-ES" dirty="0" smtClean="0"/>
              <a:t> </a:t>
            </a:r>
            <a:r>
              <a:rPr lang="es-ES" b="1" dirty="0" smtClean="0"/>
              <a:t>‘</a:t>
            </a:r>
            <a:r>
              <a:rPr lang="es-ES" b="1" dirty="0" err="1" smtClean="0"/>
              <a:t>username</a:t>
            </a:r>
            <a:r>
              <a:rPr lang="es-ES" b="1" dirty="0" smtClean="0"/>
              <a:t>’ </a:t>
            </a:r>
            <a:r>
              <a:rPr lang="es-ES" dirty="0" smtClean="0"/>
              <a:t>dan </a:t>
            </a:r>
            <a:r>
              <a:rPr lang="es-ES" b="1" dirty="0" smtClean="0"/>
              <a:t>‘role’ </a:t>
            </a:r>
            <a:r>
              <a:rPr lang="es-ES" dirty="0" smtClean="0"/>
              <a:t>pada </a:t>
            </a:r>
            <a:r>
              <a:rPr lang="es-ES" dirty="0" err="1" smtClean="0"/>
              <a:t>array</a:t>
            </a:r>
            <a:r>
              <a:rPr lang="es-ES" dirty="0" smtClean="0"/>
              <a:t> $</a:t>
            </a:r>
            <a:r>
              <a:rPr lang="es-ES" dirty="0" err="1" smtClean="0"/>
              <a:t>fillable</a:t>
            </a:r>
            <a:endParaRPr lang="es-ES" dirty="0"/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33591"/>
            <a:ext cx="8333222" cy="1147969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80383" y="3044987"/>
            <a:ext cx="5078375" cy="3709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14067"/>
                </a:solidFill>
              </a:rPr>
              <a:t>protected $table = 'users';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0383" y="3534932"/>
            <a:ext cx="5078375" cy="9778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14067"/>
                </a:solidFill>
              </a:rPr>
              <a:t>public function </a:t>
            </a:r>
            <a:r>
              <a:rPr lang="en-US" sz="1400" dirty="0" err="1">
                <a:solidFill>
                  <a:srgbClr val="014067"/>
                </a:solidFill>
              </a:rPr>
              <a:t>setPasswordAttribute</a:t>
            </a:r>
            <a:r>
              <a:rPr lang="en-US" sz="1400" dirty="0">
                <a:solidFill>
                  <a:srgbClr val="014067"/>
                </a:solidFill>
              </a:rPr>
              <a:t>($value)</a:t>
            </a:r>
          </a:p>
          <a:p>
            <a:r>
              <a:rPr lang="en-US" sz="1400" dirty="0" smtClean="0">
                <a:solidFill>
                  <a:srgbClr val="014067"/>
                </a:solidFill>
              </a:rPr>
              <a:t>{</a:t>
            </a:r>
            <a:endParaRPr lang="en-US" sz="1400" dirty="0">
              <a:solidFill>
                <a:srgbClr val="014067"/>
              </a:solidFill>
            </a:endParaRPr>
          </a:p>
          <a:p>
            <a:r>
              <a:rPr lang="en-US" sz="1400" dirty="0">
                <a:solidFill>
                  <a:srgbClr val="014067"/>
                </a:solidFill>
              </a:rPr>
              <a:t>  </a:t>
            </a:r>
            <a:r>
              <a:rPr lang="en-US" sz="1400" dirty="0" smtClean="0">
                <a:solidFill>
                  <a:srgbClr val="014067"/>
                </a:solidFill>
              </a:rPr>
              <a:t>$</a:t>
            </a:r>
            <a:r>
              <a:rPr lang="en-US" sz="1400" dirty="0">
                <a:solidFill>
                  <a:srgbClr val="014067"/>
                </a:solidFill>
              </a:rPr>
              <a:t>this-&gt;attributes['password'] = </a:t>
            </a:r>
            <a:r>
              <a:rPr lang="en-US" sz="1400" dirty="0" err="1">
                <a:solidFill>
                  <a:srgbClr val="014067"/>
                </a:solidFill>
              </a:rPr>
              <a:t>bcrypt</a:t>
            </a:r>
            <a:r>
              <a:rPr lang="en-US" sz="1400" dirty="0">
                <a:solidFill>
                  <a:srgbClr val="014067"/>
                </a:solidFill>
              </a:rPr>
              <a:t>($value);</a:t>
            </a:r>
          </a:p>
          <a:p>
            <a:r>
              <a:rPr lang="en-US" sz="1400" dirty="0" smtClean="0">
                <a:solidFill>
                  <a:srgbClr val="014067"/>
                </a:solidFill>
              </a:rPr>
              <a:t>}</a:t>
            </a:r>
            <a:endParaRPr lang="en-US" sz="1400" dirty="0">
              <a:solidFill>
                <a:srgbClr val="01406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27" y="5179411"/>
            <a:ext cx="1421994" cy="997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880" y="608659"/>
            <a:ext cx="3514775" cy="57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Part II –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672892" y="1230392"/>
            <a:ext cx="10909508" cy="4691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s-ES" dirty="0" err="1" smtClean="0"/>
              <a:t>Selanjutnya</a:t>
            </a:r>
            <a:r>
              <a:rPr lang="es-ES" dirty="0" smtClean="0"/>
              <a:t> </a:t>
            </a:r>
            <a:r>
              <a:rPr lang="es-ES" dirty="0" err="1" smtClean="0"/>
              <a:t>kita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membuat</a:t>
            </a:r>
            <a:r>
              <a:rPr lang="es-ES" dirty="0" smtClean="0"/>
              <a:t> </a:t>
            </a:r>
            <a:r>
              <a:rPr lang="es-ES" dirty="0" err="1" smtClean="0"/>
              <a:t>sebuah</a:t>
            </a:r>
            <a:r>
              <a:rPr lang="es-ES" dirty="0" smtClean="0"/>
              <a:t> middleware yang </a:t>
            </a:r>
            <a:r>
              <a:rPr lang="es-ES" dirty="0" err="1" smtClean="0"/>
              <a:t>digunakan</a:t>
            </a:r>
            <a:r>
              <a:rPr lang="es-ES" dirty="0" smtClean="0"/>
              <a:t> </a:t>
            </a:r>
            <a:r>
              <a:rPr lang="es-ES" dirty="0" err="1" smtClean="0"/>
              <a:t>sebagai</a:t>
            </a:r>
            <a:r>
              <a:rPr lang="es-ES" dirty="0" smtClean="0"/>
              <a:t> </a:t>
            </a:r>
            <a:r>
              <a:rPr lang="es-ES" dirty="0" err="1" smtClean="0"/>
              <a:t>jembatan</a:t>
            </a:r>
            <a:r>
              <a:rPr lang="es-ES" dirty="0" smtClean="0"/>
              <a:t> antara </a:t>
            </a:r>
            <a:r>
              <a:rPr lang="es-ES" dirty="0" err="1" smtClean="0"/>
              <a:t>controller</a:t>
            </a:r>
            <a:r>
              <a:rPr lang="es-ES" dirty="0" smtClean="0"/>
              <a:t> dan </a:t>
            </a:r>
            <a:r>
              <a:rPr lang="es-ES" dirty="0" err="1" smtClean="0"/>
              <a:t>route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menggunakan</a:t>
            </a:r>
            <a:r>
              <a:rPr lang="es-ES" dirty="0" smtClean="0"/>
              <a:t> </a:t>
            </a:r>
            <a:r>
              <a:rPr lang="es-ES" dirty="0" err="1" smtClean="0"/>
              <a:t>perintah</a:t>
            </a:r>
            <a:r>
              <a:rPr lang="es-ES" dirty="0" smtClean="0"/>
              <a:t> </a:t>
            </a:r>
            <a:r>
              <a:rPr lang="es-ES" dirty="0" err="1" smtClean="0"/>
              <a:t>berikut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:</a:t>
            </a:r>
            <a:endParaRPr lang="es-ES" b="1" dirty="0"/>
          </a:p>
          <a:p>
            <a:pPr marL="457200" indent="-457200">
              <a:buAutoNum type="arabicPeriod"/>
            </a:pPr>
            <a:endParaRPr lang="es-ES" b="1" dirty="0"/>
          </a:p>
          <a:p>
            <a:pPr marL="457200" indent="-457200">
              <a:buAutoNum type="arabicPeriod"/>
            </a:pPr>
            <a:endParaRPr lang="es-ES" b="1" dirty="0" smtClean="0"/>
          </a:p>
          <a:p>
            <a:pPr marL="457200" indent="-457200">
              <a:buAutoNum type="arabicPeriod"/>
            </a:pPr>
            <a:r>
              <a:rPr lang="es-ES" dirty="0" err="1" smtClean="0"/>
              <a:t>Jika</a:t>
            </a:r>
            <a:r>
              <a:rPr lang="es-ES" dirty="0" smtClean="0"/>
              <a:t> </a:t>
            </a:r>
            <a:r>
              <a:rPr lang="es-ES" dirty="0" err="1" smtClean="0"/>
              <a:t>sukses</a:t>
            </a:r>
            <a:r>
              <a:rPr lang="es-ES" dirty="0" smtClean="0"/>
              <a:t> </a:t>
            </a:r>
            <a:r>
              <a:rPr lang="es-ES" dirty="0" err="1" smtClean="0"/>
              <a:t>maka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ada</a:t>
            </a:r>
            <a:r>
              <a:rPr lang="es-ES" dirty="0" smtClean="0"/>
              <a:t> </a:t>
            </a:r>
            <a:r>
              <a:rPr lang="es-ES" dirty="0" err="1" smtClean="0"/>
              <a:t>sebuah</a:t>
            </a:r>
            <a:r>
              <a:rPr lang="es-ES" dirty="0" smtClean="0"/>
              <a:t> file </a:t>
            </a:r>
            <a:r>
              <a:rPr lang="es-ES" dirty="0" err="1" smtClean="0"/>
              <a:t>baru</a:t>
            </a:r>
            <a:r>
              <a:rPr lang="es-ES" dirty="0" smtClean="0"/>
              <a:t> </a:t>
            </a:r>
            <a:r>
              <a:rPr lang="es-ES" dirty="0" err="1" smtClean="0"/>
              <a:t>didalam</a:t>
            </a:r>
            <a:r>
              <a:rPr lang="es-ES" dirty="0" smtClean="0"/>
              <a:t> folder </a:t>
            </a:r>
            <a:r>
              <a:rPr lang="es-ES" b="1" dirty="0" smtClean="0"/>
              <a:t>App/Http/Middleware</a:t>
            </a:r>
          </a:p>
          <a:p>
            <a:pPr marL="457200" indent="-457200">
              <a:buAutoNum type="arabicPeriod"/>
            </a:pPr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buka</a:t>
            </a:r>
            <a:r>
              <a:rPr lang="es-ES" dirty="0" smtClean="0"/>
              <a:t> </a:t>
            </a:r>
            <a:r>
              <a:rPr lang="es-ES" dirty="0" err="1" smtClean="0"/>
              <a:t>filenya</a:t>
            </a:r>
            <a:r>
              <a:rPr lang="es-ES" dirty="0" smtClean="0"/>
              <a:t> dan </a:t>
            </a:r>
            <a:r>
              <a:rPr lang="es-ES" dirty="0" err="1" smtClean="0"/>
              <a:t>ubah</a:t>
            </a:r>
            <a:r>
              <a:rPr lang="es-ES" dirty="0" smtClean="0"/>
              <a:t> </a:t>
            </a:r>
            <a:r>
              <a:rPr lang="es-ES" dirty="0" err="1" smtClean="0"/>
              <a:t>menjadi</a:t>
            </a:r>
            <a:r>
              <a:rPr lang="es-ES" dirty="0" smtClean="0"/>
              <a:t> </a:t>
            </a:r>
            <a:r>
              <a:rPr lang="es-ES" dirty="0" err="1" smtClean="0"/>
              <a:t>seperti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33591"/>
            <a:ext cx="8333222" cy="1147969"/>
          </a:xfrm>
        </p:spPr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80383" y="2126311"/>
            <a:ext cx="5078375" cy="3709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rgbClr val="014067"/>
                </a:solidFill>
              </a:rPr>
              <a:t>php</a:t>
            </a:r>
            <a:r>
              <a:rPr lang="en-US" sz="1400" dirty="0" smtClean="0">
                <a:solidFill>
                  <a:srgbClr val="014067"/>
                </a:solidFill>
              </a:rPr>
              <a:t> artisan </a:t>
            </a:r>
            <a:r>
              <a:rPr lang="en-US" sz="1400" dirty="0" err="1" smtClean="0">
                <a:solidFill>
                  <a:srgbClr val="014067"/>
                </a:solidFill>
              </a:rPr>
              <a:t>make:middleware</a:t>
            </a:r>
            <a:r>
              <a:rPr lang="en-US" sz="1400" dirty="0" smtClean="0">
                <a:solidFill>
                  <a:srgbClr val="014067"/>
                </a:solidFill>
              </a:rPr>
              <a:t> </a:t>
            </a:r>
            <a:r>
              <a:rPr lang="en-US" sz="1400" dirty="0" err="1" smtClean="0">
                <a:solidFill>
                  <a:srgbClr val="014067"/>
                </a:solidFill>
              </a:rPr>
              <a:t>RoleUser</a:t>
            </a:r>
            <a:endParaRPr lang="en-US" sz="1400" dirty="0">
              <a:solidFill>
                <a:srgbClr val="01406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83" y="2562358"/>
            <a:ext cx="6811326" cy="304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342" y="2126311"/>
            <a:ext cx="2029108" cy="21434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80383" y="4104163"/>
            <a:ext cx="5078375" cy="16013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014067"/>
                </a:solidFill>
              </a:rPr>
              <a:t>public function handle(Request $request, Closure $next, ...$levels)</a:t>
            </a:r>
          </a:p>
          <a:p>
            <a:r>
              <a:rPr lang="en-US" sz="105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1050" dirty="0">
                <a:solidFill>
                  <a:srgbClr val="014067"/>
                </a:solidFill>
              </a:rPr>
              <a:t>        if(</a:t>
            </a:r>
            <a:r>
              <a:rPr lang="en-US" sz="1050" dirty="0" err="1">
                <a:solidFill>
                  <a:srgbClr val="014067"/>
                </a:solidFill>
              </a:rPr>
              <a:t>in_array</a:t>
            </a:r>
            <a:r>
              <a:rPr lang="en-US" sz="1050" dirty="0">
                <a:solidFill>
                  <a:srgbClr val="014067"/>
                </a:solidFill>
              </a:rPr>
              <a:t>($request-&gt;user()-&gt;</a:t>
            </a:r>
            <a:r>
              <a:rPr lang="en-US" sz="1050" dirty="0" err="1">
                <a:solidFill>
                  <a:srgbClr val="014067"/>
                </a:solidFill>
              </a:rPr>
              <a:t>role,$levels</a:t>
            </a:r>
            <a:r>
              <a:rPr lang="en-US" sz="1050" dirty="0">
                <a:solidFill>
                  <a:srgbClr val="014067"/>
                </a:solidFill>
              </a:rPr>
              <a:t>)){</a:t>
            </a:r>
          </a:p>
          <a:p>
            <a:r>
              <a:rPr lang="en-US" sz="1050" dirty="0">
                <a:solidFill>
                  <a:srgbClr val="014067"/>
                </a:solidFill>
              </a:rPr>
              <a:t>            return $next($request);</a:t>
            </a:r>
          </a:p>
          <a:p>
            <a:r>
              <a:rPr lang="en-US" sz="1050" dirty="0">
                <a:solidFill>
                  <a:srgbClr val="014067"/>
                </a:solidFill>
              </a:rPr>
              <a:t>        }</a:t>
            </a:r>
          </a:p>
          <a:p>
            <a:r>
              <a:rPr lang="en-US" sz="1050" dirty="0">
                <a:solidFill>
                  <a:srgbClr val="014067"/>
                </a:solidFill>
              </a:rPr>
              <a:t/>
            </a:r>
            <a:br>
              <a:rPr lang="en-US" sz="1050" dirty="0">
                <a:solidFill>
                  <a:srgbClr val="014067"/>
                </a:solidFill>
              </a:rPr>
            </a:br>
            <a:r>
              <a:rPr lang="en-US" sz="1050" dirty="0">
                <a:solidFill>
                  <a:srgbClr val="014067"/>
                </a:solidFill>
              </a:rPr>
              <a:t>        return redirect('/')-&gt;</a:t>
            </a:r>
            <a:r>
              <a:rPr lang="en-US" sz="1050" dirty="0" err="1">
                <a:solidFill>
                  <a:srgbClr val="014067"/>
                </a:solidFill>
              </a:rPr>
              <a:t>withErrors</a:t>
            </a:r>
            <a:r>
              <a:rPr lang="en-US" sz="1050" dirty="0">
                <a:solidFill>
                  <a:srgbClr val="014067"/>
                </a:solidFill>
              </a:rPr>
              <a:t>('</a:t>
            </a:r>
            <a:r>
              <a:rPr lang="en-US" sz="1050" dirty="0" err="1">
                <a:solidFill>
                  <a:srgbClr val="014067"/>
                </a:solidFill>
              </a:rPr>
              <a:t>Akses</a:t>
            </a:r>
            <a:r>
              <a:rPr lang="en-US" sz="1050" dirty="0">
                <a:solidFill>
                  <a:srgbClr val="014067"/>
                </a:solidFill>
              </a:rPr>
              <a:t> </a:t>
            </a:r>
            <a:r>
              <a:rPr lang="en-US" sz="1050" dirty="0" err="1">
                <a:solidFill>
                  <a:srgbClr val="014067"/>
                </a:solidFill>
              </a:rPr>
              <a:t>ditolak</a:t>
            </a:r>
            <a:r>
              <a:rPr lang="en-US" sz="1050" dirty="0">
                <a:solidFill>
                  <a:srgbClr val="014067"/>
                </a:solidFill>
              </a:rPr>
              <a:t>');;</a:t>
            </a:r>
          </a:p>
          <a:p>
            <a:r>
              <a:rPr lang="en-US" sz="1050" dirty="0">
                <a:solidFill>
                  <a:srgbClr val="014067"/>
                </a:solidFill>
              </a:rPr>
              <a:t>   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972" y="4104163"/>
            <a:ext cx="3203431" cy="25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Part II –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672892" y="1230392"/>
            <a:ext cx="10909508" cy="4691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s-ES" dirty="0" err="1" smtClean="0"/>
              <a:t>Untuk</a:t>
            </a:r>
            <a:r>
              <a:rPr lang="es-ES" dirty="0" smtClean="0"/>
              <a:t> </a:t>
            </a:r>
            <a:r>
              <a:rPr lang="es-ES" dirty="0" err="1" smtClean="0"/>
              <a:t>dapat</a:t>
            </a:r>
            <a:r>
              <a:rPr lang="es-ES" dirty="0" smtClean="0"/>
              <a:t> </a:t>
            </a:r>
            <a:r>
              <a:rPr lang="es-ES" dirty="0" err="1" smtClean="0"/>
              <a:t>menggunakan</a:t>
            </a:r>
            <a:r>
              <a:rPr lang="es-ES" dirty="0" smtClean="0"/>
              <a:t> middleware, </a:t>
            </a:r>
            <a:r>
              <a:rPr lang="es-ES" dirty="0" err="1" smtClean="0"/>
              <a:t>langkah</a:t>
            </a:r>
            <a:r>
              <a:rPr lang="es-ES" dirty="0" smtClean="0"/>
              <a:t> </a:t>
            </a:r>
            <a:r>
              <a:rPr lang="es-ES" dirty="0" err="1" smtClean="0"/>
              <a:t>selanjutnya</a:t>
            </a:r>
            <a:r>
              <a:rPr lang="es-ES" dirty="0" smtClean="0"/>
              <a:t> </a:t>
            </a:r>
            <a:r>
              <a:rPr lang="es-ES" dirty="0" err="1" smtClean="0"/>
              <a:t>adalah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mendaftarkannya</a:t>
            </a:r>
            <a:r>
              <a:rPr lang="es-ES" dirty="0" smtClean="0"/>
              <a:t> </a:t>
            </a:r>
            <a:r>
              <a:rPr lang="es-ES" dirty="0" err="1" smtClean="0"/>
              <a:t>kedalam</a:t>
            </a:r>
            <a:r>
              <a:rPr lang="es-ES" dirty="0" smtClean="0"/>
              <a:t> </a:t>
            </a:r>
            <a:r>
              <a:rPr lang="es-ES" dirty="0" err="1" smtClean="0"/>
              <a:t>kernel</a:t>
            </a:r>
            <a:r>
              <a:rPr lang="es-ES" dirty="0"/>
              <a:t> </a:t>
            </a:r>
            <a:r>
              <a:rPr lang="es-ES" dirty="0" smtClean="0"/>
              <a:t>yang </a:t>
            </a:r>
            <a:r>
              <a:rPr lang="es-ES" dirty="0" err="1" smtClean="0"/>
              <a:t>berada</a:t>
            </a:r>
            <a:r>
              <a:rPr lang="es-ES" dirty="0" smtClean="0"/>
              <a:t> </a:t>
            </a:r>
            <a:r>
              <a:rPr lang="es-ES" dirty="0" err="1" smtClean="0"/>
              <a:t>didalam</a:t>
            </a:r>
            <a:r>
              <a:rPr lang="es-ES" dirty="0" smtClean="0"/>
              <a:t> folder </a:t>
            </a:r>
            <a:r>
              <a:rPr lang="es-ES" b="1" dirty="0" smtClean="0"/>
              <a:t>app/http</a:t>
            </a:r>
            <a:endParaRPr lang="es-ES" b="1" dirty="0" smtClean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r>
              <a:rPr lang="es-ES" dirty="0" err="1" smtClean="0"/>
              <a:t>Jika</a:t>
            </a:r>
            <a:r>
              <a:rPr lang="es-ES" dirty="0" smtClean="0"/>
              <a:t> file </a:t>
            </a:r>
            <a:r>
              <a:rPr lang="es-ES" b="1" dirty="0" err="1" smtClean="0"/>
              <a:t>kernel.php</a:t>
            </a:r>
            <a:r>
              <a:rPr lang="es-ES" b="1" dirty="0" smtClean="0"/>
              <a:t> </a:t>
            </a:r>
            <a:r>
              <a:rPr lang="es-ES" dirty="0" err="1" smtClean="0"/>
              <a:t>dibuka</a:t>
            </a:r>
            <a:r>
              <a:rPr lang="es-ES" dirty="0" smtClean="0"/>
              <a:t> </a:t>
            </a:r>
            <a:r>
              <a:rPr lang="es-ES" dirty="0" err="1" smtClean="0"/>
              <a:t>maka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muncul</a:t>
            </a:r>
            <a:r>
              <a:rPr lang="es-ES" dirty="0" smtClean="0"/>
              <a:t> </a:t>
            </a:r>
            <a:r>
              <a:rPr lang="es-ES" dirty="0" err="1" smtClean="0"/>
              <a:t>tiga</a:t>
            </a:r>
            <a:r>
              <a:rPr lang="es-ES" dirty="0" smtClean="0"/>
              <a:t> </a:t>
            </a:r>
            <a:r>
              <a:rPr lang="es-ES" dirty="0" err="1" smtClean="0"/>
              <a:t>buah</a:t>
            </a:r>
            <a:r>
              <a:rPr lang="es-ES" dirty="0" smtClean="0"/>
              <a:t> </a:t>
            </a:r>
            <a:r>
              <a:rPr lang="es-ES" dirty="0" err="1" smtClean="0"/>
              <a:t>property</a:t>
            </a:r>
            <a:r>
              <a:rPr lang="es-ES" dirty="0" smtClean="0"/>
              <a:t> </a:t>
            </a:r>
            <a:r>
              <a:rPr lang="es-ES" dirty="0" err="1" smtClean="0"/>
              <a:t>yaitu</a:t>
            </a:r>
            <a:r>
              <a:rPr lang="es-ES" dirty="0" smtClean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14067"/>
                </a:solidFill>
              </a:rPr>
              <a:t>$middleware </a:t>
            </a:r>
            <a:r>
              <a:rPr lang="es-ES" dirty="0" smtClean="0">
                <a:solidFill>
                  <a:srgbClr val="014067"/>
                </a:solidFill>
              </a:rPr>
              <a:t>yang </a:t>
            </a:r>
            <a:r>
              <a:rPr lang="es-ES" dirty="0" err="1" smtClean="0">
                <a:solidFill>
                  <a:srgbClr val="014067"/>
                </a:solidFill>
              </a:rPr>
              <a:t>digunakan</a:t>
            </a:r>
            <a:r>
              <a:rPr lang="es-ES" dirty="0" smtClean="0">
                <a:solidFill>
                  <a:srgbClr val="014067"/>
                </a:solidFill>
              </a:rPr>
              <a:t> secara 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14067"/>
                </a:solidFill>
              </a:rPr>
              <a:t>$</a:t>
            </a:r>
            <a:r>
              <a:rPr lang="en-US" b="1" dirty="0" err="1" smtClean="0">
                <a:solidFill>
                  <a:srgbClr val="014067"/>
                </a:solidFill>
              </a:rPr>
              <a:t>middlewareGroups</a:t>
            </a:r>
            <a:r>
              <a:rPr lang="en-US" b="1" dirty="0" smtClean="0">
                <a:solidFill>
                  <a:srgbClr val="014067"/>
                </a:solidFill>
              </a:rPr>
              <a:t> </a:t>
            </a:r>
            <a:r>
              <a:rPr lang="en-US" dirty="0" smtClean="0">
                <a:solidFill>
                  <a:srgbClr val="014067"/>
                </a:solidFill>
              </a:rPr>
              <a:t>yang </a:t>
            </a:r>
            <a:r>
              <a:rPr lang="en-US" dirty="0" err="1" smtClean="0">
                <a:solidFill>
                  <a:srgbClr val="014067"/>
                </a:solidFill>
              </a:rPr>
              <a:t>digunakan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pada</a:t>
            </a:r>
            <a:r>
              <a:rPr lang="en-US" dirty="0" smtClean="0">
                <a:solidFill>
                  <a:srgbClr val="014067"/>
                </a:solidFill>
              </a:rPr>
              <a:t> group </a:t>
            </a:r>
            <a:r>
              <a:rPr lang="en-US" dirty="0" err="1" smtClean="0">
                <a:solidFill>
                  <a:srgbClr val="014067"/>
                </a:solidFill>
              </a:rPr>
              <a:t>tertentu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dan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14067"/>
                </a:solidFill>
              </a:rPr>
              <a:t>$</a:t>
            </a:r>
            <a:r>
              <a:rPr lang="en-US" b="1" dirty="0" err="1" smtClean="0">
                <a:solidFill>
                  <a:srgbClr val="014067"/>
                </a:solidFill>
              </a:rPr>
              <a:t>routeMiddleware</a:t>
            </a:r>
            <a:r>
              <a:rPr lang="en-US" b="1" dirty="0" smtClean="0">
                <a:solidFill>
                  <a:srgbClr val="014067"/>
                </a:solidFill>
              </a:rPr>
              <a:t> </a:t>
            </a:r>
            <a:r>
              <a:rPr lang="en-US" dirty="0" smtClean="0">
                <a:solidFill>
                  <a:srgbClr val="014067"/>
                </a:solidFill>
              </a:rPr>
              <a:t>yang </a:t>
            </a:r>
            <a:r>
              <a:rPr lang="en-US" dirty="0" err="1" smtClean="0">
                <a:solidFill>
                  <a:srgbClr val="014067"/>
                </a:solidFill>
              </a:rPr>
              <a:t>digunakan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pada</a:t>
            </a:r>
            <a:r>
              <a:rPr lang="en-US" dirty="0" smtClean="0">
                <a:solidFill>
                  <a:srgbClr val="014067"/>
                </a:solidFill>
              </a:rPr>
              <a:t> route </a:t>
            </a:r>
            <a:r>
              <a:rPr lang="en-US" dirty="0" err="1" smtClean="0">
                <a:solidFill>
                  <a:srgbClr val="014067"/>
                </a:solidFill>
              </a:rPr>
              <a:t>tertentu</a:t>
            </a:r>
            <a:endParaRPr lang="en-US" dirty="0" smtClean="0">
              <a:solidFill>
                <a:srgbClr val="014067"/>
              </a:solidFill>
            </a:endParaRPr>
          </a:p>
          <a:p>
            <a:pPr lvl="1"/>
            <a:r>
              <a:rPr lang="en-US" dirty="0" err="1" smtClean="0">
                <a:solidFill>
                  <a:srgbClr val="014067"/>
                </a:solidFill>
              </a:rPr>
              <a:t>Dalam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materi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ini</a:t>
            </a:r>
            <a:r>
              <a:rPr lang="en-US" dirty="0" smtClean="0">
                <a:solidFill>
                  <a:srgbClr val="014067"/>
                </a:solidFill>
              </a:rPr>
              <a:t>, middleware </a:t>
            </a:r>
            <a:r>
              <a:rPr lang="en-US" dirty="0" err="1" smtClean="0">
                <a:solidFill>
                  <a:srgbClr val="014067"/>
                </a:solidFill>
              </a:rPr>
              <a:t>akan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diletakan</a:t>
            </a:r>
            <a:r>
              <a:rPr lang="en-US" dirty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pada</a:t>
            </a:r>
            <a:r>
              <a:rPr lang="en-US" dirty="0" smtClean="0">
                <a:solidFill>
                  <a:srgbClr val="014067"/>
                </a:solidFill>
              </a:rPr>
              <a:t> route </a:t>
            </a:r>
            <a:r>
              <a:rPr lang="en-US" dirty="0" err="1" smtClean="0">
                <a:solidFill>
                  <a:srgbClr val="014067"/>
                </a:solidFill>
              </a:rPr>
              <a:t>tertentu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sehingga</a:t>
            </a:r>
            <a:r>
              <a:rPr lang="en-US" dirty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kita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hanya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perlu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memasukannya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kedalam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b="1" dirty="0" smtClean="0">
                <a:solidFill>
                  <a:srgbClr val="014067"/>
                </a:solidFill>
              </a:rPr>
              <a:t>$</a:t>
            </a:r>
            <a:r>
              <a:rPr lang="en-US" b="1" dirty="0" err="1" smtClean="0">
                <a:solidFill>
                  <a:srgbClr val="014067"/>
                </a:solidFill>
              </a:rPr>
              <a:t>routeMiddleware</a:t>
            </a:r>
            <a:r>
              <a:rPr lang="en-US" b="1" dirty="0" smtClean="0">
                <a:solidFill>
                  <a:srgbClr val="014067"/>
                </a:solidFill>
              </a:rPr>
              <a:t>.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 smtClean="0">
                <a:solidFill>
                  <a:srgbClr val="014067"/>
                </a:solidFill>
              </a:rPr>
              <a:t>Tambahkan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kode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berikut</a:t>
            </a:r>
            <a:r>
              <a:rPr lang="en-US" dirty="0" smtClean="0">
                <a:solidFill>
                  <a:srgbClr val="014067"/>
                </a:solidFill>
              </a:rPr>
              <a:t> </a:t>
            </a:r>
            <a:r>
              <a:rPr lang="en-US" dirty="0" err="1" smtClean="0">
                <a:solidFill>
                  <a:srgbClr val="014067"/>
                </a:solidFill>
              </a:rPr>
              <a:t>ini</a:t>
            </a:r>
            <a:r>
              <a:rPr lang="en-US" dirty="0" smtClean="0">
                <a:solidFill>
                  <a:srgbClr val="014067"/>
                </a:solidFill>
              </a:rPr>
              <a:t> di </a:t>
            </a:r>
            <a:r>
              <a:rPr lang="en-US" dirty="0" err="1" smtClean="0">
                <a:solidFill>
                  <a:srgbClr val="014067"/>
                </a:solidFill>
              </a:rPr>
              <a:t>dalam</a:t>
            </a:r>
            <a:r>
              <a:rPr lang="en-US" dirty="0">
                <a:solidFill>
                  <a:srgbClr val="014067"/>
                </a:solidFill>
              </a:rPr>
              <a:t> </a:t>
            </a:r>
            <a:r>
              <a:rPr lang="en-US" b="1" dirty="0" smtClean="0">
                <a:solidFill>
                  <a:srgbClr val="014067"/>
                </a:solidFill>
              </a:rPr>
              <a:t>$</a:t>
            </a:r>
            <a:r>
              <a:rPr lang="en-US" b="1" dirty="0" err="1" smtClean="0">
                <a:solidFill>
                  <a:srgbClr val="014067"/>
                </a:solidFill>
              </a:rPr>
              <a:t>routeMiddleware</a:t>
            </a:r>
            <a:endParaRPr lang="en-US" b="1" dirty="0" smtClean="0">
              <a:solidFill>
                <a:srgbClr val="014067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8958" y="4589938"/>
            <a:ext cx="5382342" cy="4487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14067"/>
                </a:solidFill>
              </a:rPr>
              <a:t>'</a:t>
            </a:r>
            <a:r>
              <a:rPr lang="en-US" dirty="0" err="1">
                <a:solidFill>
                  <a:srgbClr val="014067"/>
                </a:solidFill>
              </a:rPr>
              <a:t>roleuser</a:t>
            </a:r>
            <a:r>
              <a:rPr lang="en-US" dirty="0">
                <a:solidFill>
                  <a:srgbClr val="014067"/>
                </a:solidFill>
              </a:rPr>
              <a:t>' =&gt; \App\Http\Middleware\</a:t>
            </a:r>
            <a:r>
              <a:rPr lang="en-US" dirty="0" err="1">
                <a:solidFill>
                  <a:srgbClr val="014067"/>
                </a:solidFill>
              </a:rPr>
              <a:t>RoleUser</a:t>
            </a:r>
            <a:r>
              <a:rPr lang="en-US" dirty="0">
                <a:solidFill>
                  <a:srgbClr val="014067"/>
                </a:solidFill>
              </a:rPr>
              <a:t>::class,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655" y="4594712"/>
            <a:ext cx="4287609" cy="15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113227"/>
          </a:xfrm>
        </p:spPr>
        <p:txBody>
          <a:bodyPr>
            <a:normAutofit/>
          </a:bodyPr>
          <a:lstStyle/>
          <a:p>
            <a:r>
              <a:rPr lang="en-US" dirty="0" smtClean="0"/>
              <a:t>Validation Request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2" y="3100647"/>
            <a:ext cx="4911633" cy="192024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Register Validation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Login Validation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15" name="Picture 2" descr="Programming Sites for Technical Writers | Kleine Hassler :: Program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08" y="2664466"/>
            <a:ext cx="3534633" cy="2356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79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</a:t>
            </a:r>
            <a:r>
              <a:rPr lang="en-US" dirty="0" smtClean="0"/>
              <a:t>II </a:t>
            </a:r>
            <a:r>
              <a:rPr lang="en-US" dirty="0"/>
              <a:t>– </a:t>
            </a:r>
            <a:r>
              <a:rPr lang="en-US" dirty="0" smtClean="0"/>
              <a:t>Validation Request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672892" y="1230392"/>
            <a:ext cx="10779302" cy="4691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s-ES" dirty="0" err="1" smtClean="0"/>
              <a:t>Laravel</a:t>
            </a:r>
            <a:r>
              <a:rPr lang="es-ES" dirty="0" smtClean="0"/>
              <a:t> </a:t>
            </a:r>
            <a:r>
              <a:rPr lang="es-ES" dirty="0" err="1" smtClean="0"/>
              <a:t>telah</a:t>
            </a:r>
            <a:r>
              <a:rPr lang="es-ES" dirty="0" smtClean="0"/>
              <a:t> </a:t>
            </a:r>
            <a:r>
              <a:rPr lang="es-ES" dirty="0" err="1" smtClean="0"/>
              <a:t>menyediakan</a:t>
            </a:r>
            <a:r>
              <a:rPr lang="es-ES" dirty="0" smtClean="0"/>
              <a:t> </a:t>
            </a:r>
            <a:r>
              <a:rPr lang="es-ES" dirty="0" err="1" smtClean="0"/>
              <a:t>fitur</a:t>
            </a:r>
            <a:r>
              <a:rPr lang="es-ES" dirty="0" smtClean="0"/>
              <a:t> </a:t>
            </a:r>
            <a:r>
              <a:rPr lang="es-ES" dirty="0" err="1" smtClean="0"/>
              <a:t>validasi</a:t>
            </a:r>
            <a:r>
              <a:rPr lang="es-ES" dirty="0" smtClean="0"/>
              <a:t> yang </a:t>
            </a:r>
            <a:r>
              <a:rPr lang="es-ES" dirty="0" err="1" smtClean="0"/>
              <a:t>praktis</a:t>
            </a:r>
            <a:r>
              <a:rPr lang="es-ES" dirty="0"/>
              <a:t> </a:t>
            </a:r>
            <a:r>
              <a:rPr lang="es-ES" dirty="0" smtClean="0"/>
              <a:t>dan </a:t>
            </a:r>
            <a:r>
              <a:rPr lang="es-ES" dirty="0" err="1" smtClean="0"/>
              <a:t>mudah</a:t>
            </a:r>
            <a:r>
              <a:rPr lang="es-ES" dirty="0" smtClean="0"/>
              <a:t> </a:t>
            </a:r>
            <a:r>
              <a:rPr lang="es-ES" dirty="0" err="1" smtClean="0"/>
              <a:t>untuk</a:t>
            </a:r>
            <a:r>
              <a:rPr lang="es-ES" dirty="0" smtClean="0"/>
              <a:t> </a:t>
            </a:r>
            <a:r>
              <a:rPr lang="es-ES" dirty="0" err="1" smtClean="0"/>
              <a:t>diatur</a:t>
            </a:r>
            <a:r>
              <a:rPr lang="es-ES" dirty="0" smtClean="0"/>
              <a:t> </a:t>
            </a:r>
            <a:r>
              <a:rPr lang="es-ES" dirty="0" err="1" smtClean="0"/>
              <a:t>sesuai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kebutuhan</a:t>
            </a:r>
            <a:r>
              <a:rPr lang="es-ES" dirty="0" smtClean="0"/>
              <a:t>. </a:t>
            </a:r>
            <a:r>
              <a:rPr lang="es-ES" dirty="0" err="1" smtClean="0"/>
              <a:t>Jika</a:t>
            </a:r>
            <a:r>
              <a:rPr lang="es-ES" dirty="0" smtClean="0"/>
              <a:t> pada </a:t>
            </a:r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sebelumnya</a:t>
            </a:r>
            <a:r>
              <a:rPr lang="es-ES" dirty="0" smtClean="0"/>
              <a:t> </a:t>
            </a:r>
            <a:r>
              <a:rPr lang="es-ES" dirty="0" err="1" smtClean="0"/>
              <a:t>validasi</a:t>
            </a:r>
            <a:r>
              <a:rPr lang="es-ES" dirty="0" smtClean="0"/>
              <a:t> </a:t>
            </a:r>
            <a:r>
              <a:rPr lang="es-ES" dirty="0" err="1" smtClean="0"/>
              <a:t>dilakukan</a:t>
            </a:r>
            <a:r>
              <a:rPr lang="es-ES" dirty="0" smtClean="0"/>
              <a:t> pada file </a:t>
            </a:r>
            <a:r>
              <a:rPr lang="es-ES" dirty="0" err="1" smtClean="0"/>
              <a:t>controller</a:t>
            </a:r>
            <a:r>
              <a:rPr lang="es-ES" dirty="0" smtClean="0"/>
              <a:t>, </a:t>
            </a:r>
            <a:r>
              <a:rPr lang="es-ES" dirty="0" err="1" smtClean="0"/>
              <a:t>maka</a:t>
            </a:r>
            <a:r>
              <a:rPr lang="es-ES" dirty="0" smtClean="0"/>
              <a:t> </a:t>
            </a:r>
            <a:r>
              <a:rPr lang="es-ES" dirty="0" err="1" smtClean="0"/>
              <a:t>untuk</a:t>
            </a:r>
            <a:r>
              <a:rPr lang="es-ES" dirty="0" smtClean="0"/>
              <a:t> tutorial </a:t>
            </a:r>
            <a:r>
              <a:rPr lang="es-ES" dirty="0" err="1" smtClean="0"/>
              <a:t>kali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, </a:t>
            </a:r>
            <a:r>
              <a:rPr lang="es-ES" dirty="0" err="1" smtClean="0"/>
              <a:t>validasi</a:t>
            </a:r>
            <a:r>
              <a:rPr lang="es-ES" dirty="0" smtClean="0"/>
              <a:t> </a:t>
            </a:r>
            <a:r>
              <a:rPr lang="es-ES" dirty="0" err="1" smtClean="0"/>
              <a:t>form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diatur</a:t>
            </a:r>
            <a:r>
              <a:rPr lang="es-ES" dirty="0" smtClean="0"/>
              <a:t> di file yang </a:t>
            </a:r>
            <a:r>
              <a:rPr lang="es-ES" dirty="0" err="1" smtClean="0"/>
              <a:t>berbeda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menggunakan</a:t>
            </a:r>
            <a:r>
              <a:rPr lang="es-ES" dirty="0" smtClean="0"/>
              <a:t> </a:t>
            </a:r>
            <a:r>
              <a:rPr lang="es-ES" dirty="0" err="1" smtClean="0"/>
              <a:t>perintah</a:t>
            </a:r>
            <a:r>
              <a:rPr lang="es-ES" dirty="0" smtClean="0"/>
              <a:t> </a:t>
            </a:r>
            <a:r>
              <a:rPr lang="es-ES" b="1" dirty="0" err="1" smtClean="0"/>
              <a:t>make:request</a:t>
            </a:r>
            <a:endParaRPr lang="es-ES" b="1" dirty="0" smtClean="0"/>
          </a:p>
          <a:p>
            <a:pPr marL="457200" indent="-457200">
              <a:buAutoNum type="arabicPeriod"/>
            </a:pPr>
            <a:r>
              <a:rPr lang="es-ES" dirty="0" err="1" smtClean="0"/>
              <a:t>Silahkan</a:t>
            </a:r>
            <a:r>
              <a:rPr lang="es-ES" dirty="0" smtClean="0"/>
              <a:t> </a:t>
            </a:r>
            <a:r>
              <a:rPr lang="es-ES" dirty="0" err="1" smtClean="0"/>
              <a:t>buka</a:t>
            </a:r>
            <a:r>
              <a:rPr lang="es-ES" dirty="0" smtClean="0"/>
              <a:t> terminal </a:t>
            </a:r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buat</a:t>
            </a:r>
            <a:r>
              <a:rPr lang="es-ES" dirty="0" smtClean="0"/>
              <a:t> </a:t>
            </a:r>
            <a:r>
              <a:rPr lang="es-ES" dirty="0" err="1" smtClean="0"/>
              <a:t>dua</a:t>
            </a:r>
            <a:r>
              <a:rPr lang="es-ES" dirty="0" smtClean="0"/>
              <a:t> </a:t>
            </a:r>
            <a:r>
              <a:rPr lang="es-ES" dirty="0" err="1" smtClean="0"/>
              <a:t>buah</a:t>
            </a:r>
            <a:r>
              <a:rPr lang="es-ES" dirty="0" smtClean="0"/>
              <a:t> </a:t>
            </a:r>
            <a:r>
              <a:rPr lang="es-ES" b="1" dirty="0" err="1" smtClean="0"/>
              <a:t>request</a:t>
            </a:r>
            <a:r>
              <a:rPr lang="es-ES" b="1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nama</a:t>
            </a:r>
            <a:r>
              <a:rPr lang="es-ES" dirty="0" smtClean="0"/>
              <a:t> </a:t>
            </a:r>
            <a:r>
              <a:rPr lang="es-ES" b="1" dirty="0" err="1" smtClean="0"/>
              <a:t>RegisterRequest</a:t>
            </a:r>
            <a:r>
              <a:rPr lang="es-ES" b="1" dirty="0" smtClean="0"/>
              <a:t> </a:t>
            </a:r>
            <a:r>
              <a:rPr lang="es-ES" dirty="0" smtClean="0"/>
              <a:t>dan </a:t>
            </a:r>
            <a:r>
              <a:rPr lang="es-ES" b="1" dirty="0" err="1" smtClean="0"/>
              <a:t>LoginRequest</a:t>
            </a:r>
            <a:r>
              <a:rPr lang="es-ES" b="1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menggunakan</a:t>
            </a:r>
            <a:r>
              <a:rPr lang="es-ES" dirty="0" smtClean="0"/>
              <a:t> </a:t>
            </a:r>
            <a:r>
              <a:rPr lang="es-ES" dirty="0" err="1" smtClean="0"/>
              <a:t>perintah</a:t>
            </a:r>
            <a:endParaRPr lang="es-ES" b="1" dirty="0"/>
          </a:p>
          <a:p>
            <a:pPr marL="457200" indent="-457200">
              <a:buAutoNum type="arabicPeriod"/>
            </a:pPr>
            <a:endParaRPr lang="es-ES" b="1" dirty="0"/>
          </a:p>
          <a:p>
            <a:pPr marL="457200" indent="-457200">
              <a:buAutoNum type="arabicPeriod"/>
            </a:pPr>
            <a:endParaRPr lang="es-ES" b="1" dirty="0" smtClean="0"/>
          </a:p>
          <a:p>
            <a:pPr marL="457200" indent="-457200">
              <a:buAutoNum type="arabicPeriod"/>
            </a:pPr>
            <a:r>
              <a:rPr lang="es-ES" dirty="0" err="1" smtClean="0"/>
              <a:t>Jika</a:t>
            </a:r>
            <a:r>
              <a:rPr lang="es-ES" dirty="0" smtClean="0"/>
              <a:t> </a:t>
            </a:r>
            <a:r>
              <a:rPr lang="es-ES" dirty="0" err="1" smtClean="0"/>
              <a:t>sukses</a:t>
            </a:r>
            <a:r>
              <a:rPr lang="es-ES" dirty="0" smtClean="0"/>
              <a:t> </a:t>
            </a:r>
            <a:r>
              <a:rPr lang="es-ES" dirty="0" err="1" smtClean="0"/>
              <a:t>maka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ada</a:t>
            </a:r>
            <a:r>
              <a:rPr lang="es-ES" dirty="0" smtClean="0"/>
              <a:t> </a:t>
            </a:r>
            <a:r>
              <a:rPr lang="es-ES" dirty="0" err="1" smtClean="0"/>
              <a:t>dua</a:t>
            </a:r>
            <a:r>
              <a:rPr lang="es-ES" dirty="0" smtClean="0"/>
              <a:t> </a:t>
            </a:r>
            <a:r>
              <a:rPr lang="es-ES" dirty="0" err="1" smtClean="0"/>
              <a:t>buah</a:t>
            </a:r>
            <a:r>
              <a:rPr lang="es-ES" dirty="0" smtClean="0"/>
              <a:t> file </a:t>
            </a:r>
            <a:r>
              <a:rPr lang="es-ES" dirty="0" err="1" smtClean="0"/>
              <a:t>baru</a:t>
            </a:r>
            <a:r>
              <a:rPr lang="es-ES" dirty="0" smtClean="0"/>
              <a:t> di </a:t>
            </a:r>
            <a:r>
              <a:rPr lang="es-ES" b="1" dirty="0" smtClean="0"/>
              <a:t>App/Http/</a:t>
            </a:r>
            <a:r>
              <a:rPr lang="es-ES" b="1" dirty="0" err="1" smtClean="0"/>
              <a:t>Request</a:t>
            </a:r>
            <a:endParaRPr lang="es-ES" b="1" dirty="0" smtClean="0"/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33591"/>
            <a:ext cx="8333222" cy="1147969"/>
          </a:xfrm>
        </p:spPr>
        <p:txBody>
          <a:bodyPr/>
          <a:lstStyle/>
          <a:p>
            <a:r>
              <a:rPr lang="en-US" dirty="0" smtClean="0"/>
              <a:t>Validation Request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80383" y="3346318"/>
            <a:ext cx="3400495" cy="7906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014067"/>
                </a:solidFill>
              </a:rPr>
              <a:t>php</a:t>
            </a:r>
            <a:r>
              <a:rPr lang="en-US" sz="1400" dirty="0">
                <a:solidFill>
                  <a:srgbClr val="014067"/>
                </a:solidFill>
              </a:rPr>
              <a:t> artisan </a:t>
            </a:r>
            <a:r>
              <a:rPr lang="en-US" sz="1400" dirty="0" err="1">
                <a:solidFill>
                  <a:srgbClr val="014067"/>
                </a:solidFill>
              </a:rPr>
              <a:t>make:request</a:t>
            </a:r>
            <a:r>
              <a:rPr lang="en-US" sz="1400" dirty="0">
                <a:solidFill>
                  <a:srgbClr val="014067"/>
                </a:solidFill>
              </a:rPr>
              <a:t> </a:t>
            </a:r>
            <a:r>
              <a:rPr lang="en-US" sz="1400" dirty="0" err="1" smtClean="0">
                <a:solidFill>
                  <a:srgbClr val="014067"/>
                </a:solidFill>
              </a:rPr>
              <a:t>RegisterRequest</a:t>
            </a:r>
            <a:endParaRPr lang="en-US" sz="1400" dirty="0" smtClean="0">
              <a:solidFill>
                <a:srgbClr val="014067"/>
              </a:solidFill>
            </a:endParaRPr>
          </a:p>
          <a:p>
            <a:r>
              <a:rPr lang="en-US" sz="1400" dirty="0" err="1">
                <a:solidFill>
                  <a:srgbClr val="014067"/>
                </a:solidFill>
              </a:rPr>
              <a:t>php</a:t>
            </a:r>
            <a:r>
              <a:rPr lang="en-US" sz="1400" dirty="0">
                <a:solidFill>
                  <a:srgbClr val="014067"/>
                </a:solidFill>
              </a:rPr>
              <a:t> artisan </a:t>
            </a:r>
            <a:r>
              <a:rPr lang="en-US" sz="1400" dirty="0" err="1">
                <a:solidFill>
                  <a:srgbClr val="014067"/>
                </a:solidFill>
              </a:rPr>
              <a:t>make:request</a:t>
            </a:r>
            <a:r>
              <a:rPr lang="en-US" sz="1400" dirty="0">
                <a:solidFill>
                  <a:srgbClr val="014067"/>
                </a:solidFill>
              </a:rPr>
              <a:t> </a:t>
            </a:r>
            <a:r>
              <a:rPr lang="en-US" sz="1400" dirty="0" err="1" smtClean="0">
                <a:solidFill>
                  <a:srgbClr val="014067"/>
                </a:solidFill>
              </a:rPr>
              <a:t>LoginRequest</a:t>
            </a:r>
            <a:endParaRPr lang="en-US" sz="1400" dirty="0">
              <a:solidFill>
                <a:srgbClr val="014067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30" y="3487689"/>
            <a:ext cx="6790654" cy="5079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935" y="4571937"/>
            <a:ext cx="2162477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Validation Request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672892" y="1230392"/>
            <a:ext cx="10779302" cy="4691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Buka</a:t>
            </a:r>
            <a:r>
              <a:rPr lang="es-ES" dirty="0" smtClean="0"/>
              <a:t> file </a:t>
            </a:r>
            <a:r>
              <a:rPr lang="es-ES" b="1" dirty="0" err="1" smtClean="0"/>
              <a:t>RegisterRequest.php</a:t>
            </a:r>
            <a:r>
              <a:rPr lang="es-ES" b="1" dirty="0" smtClean="0"/>
              <a:t> </a:t>
            </a:r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ubah</a:t>
            </a:r>
            <a:r>
              <a:rPr lang="es-ES" dirty="0" smtClean="0"/>
              <a:t> </a:t>
            </a:r>
            <a:r>
              <a:rPr lang="es-ES" dirty="0" err="1" smtClean="0"/>
              <a:t>isinya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kode</a:t>
            </a:r>
            <a:r>
              <a:rPr lang="es-ES" dirty="0" smtClean="0"/>
              <a:t> </a:t>
            </a:r>
            <a:r>
              <a:rPr lang="es-ES" dirty="0" err="1" smtClean="0"/>
              <a:t>berikut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736500" y="1535837"/>
            <a:ext cx="4217240" cy="458087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14067"/>
                </a:solidFill>
              </a:rPr>
              <a:t>&lt;?</a:t>
            </a:r>
            <a:r>
              <a:rPr lang="en-US" sz="1000" dirty="0" err="1">
                <a:solidFill>
                  <a:srgbClr val="014067"/>
                </a:solidFill>
              </a:rPr>
              <a:t>php</a:t>
            </a:r>
            <a:endParaRPr lang="en-US" sz="1000" dirty="0">
              <a:solidFill>
                <a:srgbClr val="014067"/>
              </a:solidFill>
            </a:endParaRPr>
          </a:p>
          <a:p>
            <a:r>
              <a:rPr lang="en-US" sz="1000" dirty="0">
                <a:solidFill>
                  <a:srgbClr val="014067"/>
                </a:solidFill>
              </a:rPr>
              <a:t/>
            </a:r>
            <a:br>
              <a:rPr lang="en-US" sz="1000" dirty="0">
                <a:solidFill>
                  <a:srgbClr val="014067"/>
                </a:solidFill>
              </a:rPr>
            </a:br>
            <a:r>
              <a:rPr lang="en-US" sz="1000" dirty="0">
                <a:solidFill>
                  <a:srgbClr val="014067"/>
                </a:solidFill>
              </a:rPr>
              <a:t>namespace App\Http\Requests;</a:t>
            </a:r>
          </a:p>
          <a:p>
            <a:r>
              <a:rPr lang="en-US" sz="1000" dirty="0">
                <a:solidFill>
                  <a:srgbClr val="014067"/>
                </a:solidFill>
              </a:rPr>
              <a:t/>
            </a:r>
            <a:br>
              <a:rPr lang="en-US" sz="1000" dirty="0">
                <a:solidFill>
                  <a:srgbClr val="014067"/>
                </a:solidFill>
              </a:rPr>
            </a:br>
            <a:r>
              <a:rPr lang="en-US" sz="1000" dirty="0">
                <a:solidFill>
                  <a:srgbClr val="014067"/>
                </a:solidFill>
              </a:rPr>
              <a:t>use Illuminate\Foundation\Http\</a:t>
            </a:r>
            <a:r>
              <a:rPr lang="en-US" sz="1000" dirty="0" err="1">
                <a:solidFill>
                  <a:srgbClr val="014067"/>
                </a:solidFill>
              </a:rPr>
              <a:t>FormRequest</a:t>
            </a:r>
            <a:r>
              <a:rPr lang="en-US" sz="1000" dirty="0">
                <a:solidFill>
                  <a:srgbClr val="014067"/>
                </a:solidFill>
              </a:rPr>
              <a:t>;</a:t>
            </a:r>
          </a:p>
          <a:p>
            <a:r>
              <a:rPr lang="en-US" sz="1000" dirty="0">
                <a:solidFill>
                  <a:srgbClr val="014067"/>
                </a:solidFill>
              </a:rPr>
              <a:t/>
            </a:r>
            <a:br>
              <a:rPr lang="en-US" sz="1000" dirty="0">
                <a:solidFill>
                  <a:srgbClr val="014067"/>
                </a:solidFill>
              </a:rPr>
            </a:br>
            <a:r>
              <a:rPr lang="en-US" sz="1000" dirty="0">
                <a:solidFill>
                  <a:srgbClr val="014067"/>
                </a:solidFill>
              </a:rPr>
              <a:t>class </a:t>
            </a:r>
            <a:r>
              <a:rPr lang="en-US" sz="1000" dirty="0" err="1">
                <a:solidFill>
                  <a:srgbClr val="014067"/>
                </a:solidFill>
              </a:rPr>
              <a:t>RegisterRequest</a:t>
            </a:r>
            <a:r>
              <a:rPr lang="en-US" sz="1000" dirty="0">
                <a:solidFill>
                  <a:srgbClr val="014067"/>
                </a:solidFill>
              </a:rPr>
              <a:t> extends </a:t>
            </a:r>
            <a:r>
              <a:rPr lang="en-US" sz="1000" dirty="0" err="1">
                <a:solidFill>
                  <a:srgbClr val="014067"/>
                </a:solidFill>
              </a:rPr>
              <a:t>FormRequest</a:t>
            </a:r>
            <a:endParaRPr lang="en-US" sz="1000" dirty="0">
              <a:solidFill>
                <a:srgbClr val="014067"/>
              </a:solidFill>
            </a:endParaRPr>
          </a:p>
          <a:p>
            <a:r>
              <a:rPr lang="en-US" sz="1000" dirty="0">
                <a:solidFill>
                  <a:srgbClr val="014067"/>
                </a:solidFill>
              </a:rPr>
              <a:t>{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public function authorize()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return true;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1000" dirty="0">
                <a:solidFill>
                  <a:srgbClr val="014067"/>
                </a:solidFill>
              </a:rPr>
              <a:t/>
            </a:r>
            <a:br>
              <a:rPr lang="en-US" sz="1000" dirty="0">
                <a:solidFill>
                  <a:srgbClr val="014067"/>
                </a:solidFill>
              </a:rPr>
            </a:br>
            <a:r>
              <a:rPr lang="en-US" sz="1000" dirty="0">
                <a:solidFill>
                  <a:srgbClr val="014067"/>
                </a:solidFill>
              </a:rPr>
              <a:t>    public function rules()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return [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    'name' =&gt; 'required',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    'email' =&gt; '</a:t>
            </a:r>
            <a:r>
              <a:rPr lang="en-US" sz="1000" dirty="0" err="1">
                <a:solidFill>
                  <a:srgbClr val="014067"/>
                </a:solidFill>
              </a:rPr>
              <a:t>required|email:rfc,dns|unique:users,email</a:t>
            </a:r>
            <a:r>
              <a:rPr lang="en-US" sz="1000" dirty="0">
                <a:solidFill>
                  <a:srgbClr val="014067"/>
                </a:solidFill>
              </a:rPr>
              <a:t>',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    'username' =&gt; '</a:t>
            </a:r>
            <a:r>
              <a:rPr lang="en-US" sz="1000" dirty="0" err="1">
                <a:solidFill>
                  <a:srgbClr val="014067"/>
                </a:solidFill>
              </a:rPr>
              <a:t>required|unique:users,username</a:t>
            </a:r>
            <a:r>
              <a:rPr lang="en-US" sz="1000" dirty="0">
                <a:solidFill>
                  <a:srgbClr val="014067"/>
                </a:solidFill>
              </a:rPr>
              <a:t>',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    'role' =&gt; 'required',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    'password' =&gt; 'required|min:8',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    '</a:t>
            </a:r>
            <a:r>
              <a:rPr lang="en-US" sz="1000" dirty="0" err="1">
                <a:solidFill>
                  <a:srgbClr val="014067"/>
                </a:solidFill>
              </a:rPr>
              <a:t>password_confirmation</a:t>
            </a:r>
            <a:r>
              <a:rPr lang="en-US" sz="1000" dirty="0">
                <a:solidFill>
                  <a:srgbClr val="014067"/>
                </a:solidFill>
              </a:rPr>
              <a:t>' =&gt; '</a:t>
            </a:r>
            <a:r>
              <a:rPr lang="en-US" sz="1000" dirty="0" err="1">
                <a:solidFill>
                  <a:srgbClr val="014067"/>
                </a:solidFill>
              </a:rPr>
              <a:t>required|same:password</a:t>
            </a:r>
            <a:r>
              <a:rPr lang="en-US" sz="1000" dirty="0">
                <a:solidFill>
                  <a:srgbClr val="014067"/>
                </a:solidFill>
              </a:rPr>
              <a:t>'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];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1000" dirty="0">
                <a:solidFill>
                  <a:srgbClr val="014067"/>
                </a:solidFill>
              </a:rPr>
              <a:t>}</a:t>
            </a:r>
          </a:p>
          <a:p>
            <a:r>
              <a:rPr lang="en-US" sz="1000" dirty="0">
                <a:solidFill>
                  <a:srgbClr val="014067"/>
                </a:solidFill>
              </a:rPr>
              <a:t/>
            </a:r>
            <a:br>
              <a:rPr lang="en-US" sz="1000" dirty="0">
                <a:solidFill>
                  <a:srgbClr val="014067"/>
                </a:solidFill>
              </a:rPr>
            </a:br>
            <a:endParaRPr lang="en-US" sz="1000" dirty="0">
              <a:solidFill>
                <a:srgbClr val="014067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33591"/>
            <a:ext cx="8333222" cy="1147969"/>
          </a:xfrm>
        </p:spPr>
        <p:txBody>
          <a:bodyPr/>
          <a:lstStyle/>
          <a:p>
            <a:r>
              <a:rPr lang="en-US" dirty="0" smtClean="0"/>
              <a:t>Register Validation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633" y="1938746"/>
            <a:ext cx="4267645" cy="398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Validation Request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672892" y="1230392"/>
            <a:ext cx="10779302" cy="4691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Buka</a:t>
            </a:r>
            <a:r>
              <a:rPr lang="es-ES" dirty="0" smtClean="0"/>
              <a:t> file </a:t>
            </a:r>
            <a:r>
              <a:rPr lang="es-ES" b="1" dirty="0" err="1" smtClean="0"/>
              <a:t>LoginRequest.php</a:t>
            </a:r>
            <a:r>
              <a:rPr lang="es-ES" b="1" dirty="0" smtClean="0"/>
              <a:t> </a:t>
            </a:r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ubah</a:t>
            </a:r>
            <a:r>
              <a:rPr lang="es-ES" dirty="0" smtClean="0"/>
              <a:t> </a:t>
            </a:r>
            <a:r>
              <a:rPr lang="es-ES" dirty="0" err="1" smtClean="0"/>
              <a:t>isinya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kode</a:t>
            </a:r>
            <a:r>
              <a:rPr lang="es-ES" dirty="0" smtClean="0"/>
              <a:t> </a:t>
            </a:r>
            <a:r>
              <a:rPr lang="es-ES" dirty="0" err="1" smtClean="0"/>
              <a:t>berikut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736500" y="1535836"/>
            <a:ext cx="2814568" cy="482051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50" dirty="0">
                <a:solidFill>
                  <a:srgbClr val="014067"/>
                </a:solidFill>
              </a:rPr>
              <a:t>&lt;?</a:t>
            </a:r>
            <a:r>
              <a:rPr lang="en-US" sz="650" dirty="0" err="1">
                <a:solidFill>
                  <a:srgbClr val="014067"/>
                </a:solidFill>
              </a:rPr>
              <a:t>php</a:t>
            </a:r>
            <a:endParaRPr lang="en-US" sz="650" dirty="0">
              <a:solidFill>
                <a:srgbClr val="014067"/>
              </a:solidFill>
            </a:endParaRPr>
          </a:p>
          <a:p>
            <a:r>
              <a:rPr lang="en-US" sz="650" dirty="0">
                <a:solidFill>
                  <a:srgbClr val="014067"/>
                </a:solidFill>
              </a:rPr>
              <a:t/>
            </a:r>
            <a:br>
              <a:rPr lang="en-US" sz="650" dirty="0">
                <a:solidFill>
                  <a:srgbClr val="014067"/>
                </a:solidFill>
              </a:rPr>
            </a:br>
            <a:r>
              <a:rPr lang="en-US" sz="650" dirty="0">
                <a:solidFill>
                  <a:srgbClr val="014067"/>
                </a:solidFill>
              </a:rPr>
              <a:t>namespace App\Http\Requests;</a:t>
            </a:r>
          </a:p>
          <a:p>
            <a:r>
              <a:rPr lang="en-US" sz="650" dirty="0">
                <a:solidFill>
                  <a:srgbClr val="014067"/>
                </a:solidFill>
              </a:rPr>
              <a:t/>
            </a:r>
            <a:br>
              <a:rPr lang="en-US" sz="650" dirty="0">
                <a:solidFill>
                  <a:srgbClr val="014067"/>
                </a:solidFill>
              </a:rPr>
            </a:br>
            <a:r>
              <a:rPr lang="en-US" sz="650" dirty="0">
                <a:solidFill>
                  <a:srgbClr val="014067"/>
                </a:solidFill>
              </a:rPr>
              <a:t>use Illuminate\Foundation\Http\</a:t>
            </a:r>
            <a:r>
              <a:rPr lang="en-US" sz="650" dirty="0" err="1">
                <a:solidFill>
                  <a:srgbClr val="014067"/>
                </a:solidFill>
              </a:rPr>
              <a:t>FormRequest</a:t>
            </a:r>
            <a:r>
              <a:rPr lang="en-US" sz="650" dirty="0">
                <a:solidFill>
                  <a:srgbClr val="014067"/>
                </a:solidFill>
              </a:rPr>
              <a:t>;</a:t>
            </a:r>
          </a:p>
          <a:p>
            <a:r>
              <a:rPr lang="en-US" sz="650" dirty="0">
                <a:solidFill>
                  <a:srgbClr val="014067"/>
                </a:solidFill>
              </a:rPr>
              <a:t>use Illuminate\Contracts\Validation\Factory as </a:t>
            </a:r>
            <a:r>
              <a:rPr lang="en-US" sz="650" dirty="0" err="1">
                <a:solidFill>
                  <a:srgbClr val="014067"/>
                </a:solidFill>
              </a:rPr>
              <a:t>ValidationFactory</a:t>
            </a:r>
            <a:r>
              <a:rPr lang="en-US" sz="650" dirty="0">
                <a:solidFill>
                  <a:srgbClr val="014067"/>
                </a:solidFill>
              </a:rPr>
              <a:t>;</a:t>
            </a:r>
          </a:p>
          <a:p>
            <a:r>
              <a:rPr lang="en-US" sz="650" dirty="0">
                <a:solidFill>
                  <a:srgbClr val="014067"/>
                </a:solidFill>
              </a:rPr>
              <a:t/>
            </a:r>
            <a:br>
              <a:rPr lang="en-US" sz="650" dirty="0">
                <a:solidFill>
                  <a:srgbClr val="014067"/>
                </a:solidFill>
              </a:rPr>
            </a:br>
            <a:r>
              <a:rPr lang="en-US" sz="650" dirty="0">
                <a:solidFill>
                  <a:srgbClr val="014067"/>
                </a:solidFill>
              </a:rPr>
              <a:t>class </a:t>
            </a:r>
            <a:r>
              <a:rPr lang="en-US" sz="650" dirty="0" err="1">
                <a:solidFill>
                  <a:srgbClr val="014067"/>
                </a:solidFill>
              </a:rPr>
              <a:t>LoginRequest</a:t>
            </a:r>
            <a:r>
              <a:rPr lang="en-US" sz="650" dirty="0">
                <a:solidFill>
                  <a:srgbClr val="014067"/>
                </a:solidFill>
              </a:rPr>
              <a:t> extends </a:t>
            </a:r>
            <a:r>
              <a:rPr lang="en-US" sz="650" dirty="0" err="1">
                <a:solidFill>
                  <a:srgbClr val="014067"/>
                </a:solidFill>
              </a:rPr>
              <a:t>FormRequest</a:t>
            </a:r>
            <a:endParaRPr lang="en-US" sz="650" dirty="0">
              <a:solidFill>
                <a:srgbClr val="014067"/>
              </a:solidFill>
            </a:endParaRPr>
          </a:p>
          <a:p>
            <a:r>
              <a:rPr lang="en-US" sz="650" dirty="0">
                <a:solidFill>
                  <a:srgbClr val="014067"/>
                </a:solidFill>
              </a:rPr>
              <a:t>{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public function authorize()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return true;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650" dirty="0">
                <a:solidFill>
                  <a:srgbClr val="014067"/>
                </a:solidFill>
              </a:rPr>
              <a:t/>
            </a:r>
            <a:br>
              <a:rPr lang="en-US" sz="650" dirty="0">
                <a:solidFill>
                  <a:srgbClr val="014067"/>
                </a:solidFill>
              </a:rPr>
            </a:br>
            <a:r>
              <a:rPr lang="en-US" sz="650" dirty="0">
                <a:solidFill>
                  <a:srgbClr val="014067"/>
                </a:solidFill>
              </a:rPr>
              <a:t>    public function rules()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return [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    'username' =&gt; 'required',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    'password' =&gt; 'required'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];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650" dirty="0">
                <a:solidFill>
                  <a:srgbClr val="014067"/>
                </a:solidFill>
              </a:rPr>
              <a:t/>
            </a:r>
            <a:br>
              <a:rPr lang="en-US" sz="650" dirty="0">
                <a:solidFill>
                  <a:srgbClr val="014067"/>
                </a:solidFill>
              </a:rPr>
            </a:br>
            <a:r>
              <a:rPr lang="en-US" sz="650" dirty="0">
                <a:solidFill>
                  <a:srgbClr val="014067"/>
                </a:solidFill>
              </a:rPr>
              <a:t>    public function </a:t>
            </a:r>
            <a:r>
              <a:rPr lang="en-US" sz="650" dirty="0" err="1">
                <a:solidFill>
                  <a:srgbClr val="014067"/>
                </a:solidFill>
              </a:rPr>
              <a:t>getCredentials</a:t>
            </a:r>
            <a:r>
              <a:rPr lang="en-US" sz="650" dirty="0">
                <a:solidFill>
                  <a:srgbClr val="014067"/>
                </a:solidFill>
              </a:rPr>
              <a:t>()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$username = $this-&gt;get('username');</a:t>
            </a:r>
          </a:p>
          <a:p>
            <a:r>
              <a:rPr lang="en-US" sz="650" dirty="0">
                <a:solidFill>
                  <a:srgbClr val="014067"/>
                </a:solidFill>
              </a:rPr>
              <a:t/>
            </a:r>
            <a:br>
              <a:rPr lang="en-US" sz="650" dirty="0">
                <a:solidFill>
                  <a:srgbClr val="014067"/>
                </a:solidFill>
              </a:rPr>
            </a:br>
            <a:r>
              <a:rPr lang="en-US" sz="650" dirty="0">
                <a:solidFill>
                  <a:srgbClr val="014067"/>
                </a:solidFill>
              </a:rPr>
              <a:t>        if ($this-&gt;</a:t>
            </a:r>
            <a:r>
              <a:rPr lang="en-US" sz="650" dirty="0" err="1">
                <a:solidFill>
                  <a:srgbClr val="014067"/>
                </a:solidFill>
              </a:rPr>
              <a:t>isEmail</a:t>
            </a:r>
            <a:r>
              <a:rPr lang="en-US" sz="650" dirty="0">
                <a:solidFill>
                  <a:srgbClr val="014067"/>
                </a:solidFill>
              </a:rPr>
              <a:t>($username)) {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    return [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        'email' =&gt; $username,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        'password' =&gt; $this-&gt;get('password')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    ];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}</a:t>
            </a:r>
          </a:p>
          <a:p>
            <a:r>
              <a:rPr lang="en-US" sz="650" dirty="0">
                <a:solidFill>
                  <a:srgbClr val="014067"/>
                </a:solidFill>
              </a:rPr>
              <a:t/>
            </a:r>
            <a:br>
              <a:rPr lang="en-US" sz="650" dirty="0">
                <a:solidFill>
                  <a:srgbClr val="014067"/>
                </a:solidFill>
              </a:rPr>
            </a:br>
            <a:r>
              <a:rPr lang="en-US" sz="650" dirty="0">
                <a:solidFill>
                  <a:srgbClr val="014067"/>
                </a:solidFill>
              </a:rPr>
              <a:t>        return $this-&gt;only('username', 'password');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650" dirty="0">
                <a:solidFill>
                  <a:srgbClr val="014067"/>
                </a:solidFill>
              </a:rPr>
              <a:t/>
            </a:r>
            <a:br>
              <a:rPr lang="en-US" sz="650" dirty="0">
                <a:solidFill>
                  <a:srgbClr val="014067"/>
                </a:solidFill>
              </a:rPr>
            </a:br>
            <a:r>
              <a:rPr lang="en-US" sz="650" dirty="0">
                <a:solidFill>
                  <a:srgbClr val="014067"/>
                </a:solidFill>
              </a:rPr>
              <a:t>    private function </a:t>
            </a:r>
            <a:r>
              <a:rPr lang="en-US" sz="650" dirty="0" err="1">
                <a:solidFill>
                  <a:srgbClr val="014067"/>
                </a:solidFill>
              </a:rPr>
              <a:t>isEmail</a:t>
            </a:r>
            <a:r>
              <a:rPr lang="en-US" sz="650" dirty="0">
                <a:solidFill>
                  <a:srgbClr val="014067"/>
                </a:solidFill>
              </a:rPr>
              <a:t>($</a:t>
            </a:r>
            <a:r>
              <a:rPr lang="en-US" sz="650" dirty="0" err="1">
                <a:solidFill>
                  <a:srgbClr val="014067"/>
                </a:solidFill>
              </a:rPr>
              <a:t>param</a:t>
            </a:r>
            <a:r>
              <a:rPr lang="en-US" sz="650" dirty="0">
                <a:solidFill>
                  <a:srgbClr val="014067"/>
                </a:solidFill>
              </a:rPr>
              <a:t>)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$factory = $this-&gt;container-&gt;make(</a:t>
            </a:r>
            <a:r>
              <a:rPr lang="en-US" sz="650" dirty="0" err="1">
                <a:solidFill>
                  <a:srgbClr val="014067"/>
                </a:solidFill>
              </a:rPr>
              <a:t>ValidationFactory</a:t>
            </a:r>
            <a:r>
              <a:rPr lang="en-US" sz="650" dirty="0">
                <a:solidFill>
                  <a:srgbClr val="014067"/>
                </a:solidFill>
              </a:rPr>
              <a:t>::class);</a:t>
            </a:r>
          </a:p>
          <a:p>
            <a:r>
              <a:rPr lang="en-US" sz="650" dirty="0">
                <a:solidFill>
                  <a:srgbClr val="014067"/>
                </a:solidFill>
              </a:rPr>
              <a:t/>
            </a:r>
            <a:br>
              <a:rPr lang="en-US" sz="650" dirty="0">
                <a:solidFill>
                  <a:srgbClr val="014067"/>
                </a:solidFill>
              </a:rPr>
            </a:br>
            <a:r>
              <a:rPr lang="en-US" sz="650" dirty="0">
                <a:solidFill>
                  <a:srgbClr val="014067"/>
                </a:solidFill>
              </a:rPr>
              <a:t>        return ! $factory-&gt;make(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    ['username' =&gt; $</a:t>
            </a:r>
            <a:r>
              <a:rPr lang="en-US" sz="650" dirty="0" err="1">
                <a:solidFill>
                  <a:srgbClr val="014067"/>
                </a:solidFill>
              </a:rPr>
              <a:t>param</a:t>
            </a:r>
            <a:r>
              <a:rPr lang="en-US" sz="650" dirty="0">
                <a:solidFill>
                  <a:srgbClr val="014067"/>
                </a:solidFill>
              </a:rPr>
              <a:t>],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    ['username' =&gt; 'email']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    )-&gt;fails();</a:t>
            </a:r>
          </a:p>
          <a:p>
            <a:r>
              <a:rPr lang="en-US" sz="65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650" dirty="0">
                <a:solidFill>
                  <a:srgbClr val="014067"/>
                </a:solidFill>
              </a:rPr>
              <a:t>}</a:t>
            </a:r>
          </a:p>
          <a:p>
            <a:r>
              <a:rPr lang="en-US" sz="650" dirty="0">
                <a:solidFill>
                  <a:srgbClr val="014067"/>
                </a:solidFill>
              </a:rPr>
              <a:t/>
            </a:r>
            <a:br>
              <a:rPr lang="en-US" sz="650" dirty="0">
                <a:solidFill>
                  <a:srgbClr val="014067"/>
                </a:solidFill>
              </a:rPr>
            </a:br>
            <a:endParaRPr lang="en-US" sz="650" dirty="0">
              <a:solidFill>
                <a:srgbClr val="014067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33591"/>
            <a:ext cx="8333222" cy="1147969"/>
          </a:xfrm>
        </p:spPr>
        <p:txBody>
          <a:bodyPr/>
          <a:lstStyle/>
          <a:p>
            <a:r>
              <a:rPr lang="en-US" dirty="0" smtClean="0"/>
              <a:t>Login Validation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055" y="1609423"/>
            <a:ext cx="2855076" cy="44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113227"/>
          </a:xfrm>
        </p:spPr>
        <p:txBody>
          <a:bodyPr>
            <a:norm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2" y="3100647"/>
            <a:ext cx="4911633" cy="192024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Auth</a:t>
            </a:r>
            <a:r>
              <a:rPr lang="en-US" dirty="0" smtClean="0"/>
              <a:t> </a:t>
            </a:r>
            <a:r>
              <a:rPr lang="en-US" dirty="0" smtClean="0"/>
              <a:t>Controller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 smtClean="0"/>
              <a:t>HomeController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Page Controller</a:t>
            </a:r>
            <a:endParaRPr lang="en-US" dirty="0"/>
          </a:p>
        </p:txBody>
      </p:sp>
      <p:pic>
        <p:nvPicPr>
          <p:cNvPr id="15" name="Picture 2" descr="Programming Sites for Technical Writers | Kleine Hassler :: Program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08" y="2664466"/>
            <a:ext cx="3534633" cy="2356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750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</a:t>
            </a:r>
            <a:r>
              <a:rPr lang="en-US" dirty="0" smtClean="0"/>
              <a:t>II </a:t>
            </a:r>
            <a:r>
              <a:rPr lang="en-US" dirty="0"/>
              <a:t>–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672892" y="1230392"/>
            <a:ext cx="10779302" cy="4691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s-ES" dirty="0" err="1" smtClean="0"/>
              <a:t>Buat</a:t>
            </a:r>
            <a:r>
              <a:rPr lang="es-ES" dirty="0" smtClean="0"/>
              <a:t> </a:t>
            </a:r>
            <a:r>
              <a:rPr lang="es-ES" dirty="0" err="1" smtClean="0"/>
              <a:t>tiga</a:t>
            </a:r>
            <a:r>
              <a:rPr lang="es-ES" dirty="0" smtClean="0"/>
              <a:t> </a:t>
            </a:r>
            <a:r>
              <a:rPr lang="es-ES" dirty="0" err="1" smtClean="0"/>
              <a:t>buah</a:t>
            </a:r>
            <a:r>
              <a:rPr lang="es-ES" dirty="0" smtClean="0"/>
              <a:t> </a:t>
            </a:r>
            <a:r>
              <a:rPr lang="es-ES" dirty="0" err="1" smtClean="0"/>
              <a:t>controller</a:t>
            </a:r>
            <a:r>
              <a:rPr lang="es-ES" dirty="0" smtClean="0"/>
              <a:t> </a:t>
            </a:r>
            <a:r>
              <a:rPr lang="es-ES" dirty="0" err="1" smtClean="0"/>
              <a:t>baru</a:t>
            </a:r>
            <a:r>
              <a:rPr lang="es-ES" dirty="0" smtClean="0"/>
              <a:t>, </a:t>
            </a:r>
            <a:r>
              <a:rPr lang="es-ES" dirty="0" err="1" smtClean="0"/>
              <a:t>yaitu</a:t>
            </a:r>
            <a:r>
              <a:rPr lang="es-ES" dirty="0" smtClean="0"/>
              <a:t> </a:t>
            </a:r>
            <a:r>
              <a:rPr lang="es-ES" b="1" dirty="0" err="1" smtClean="0"/>
              <a:t>AuthController</a:t>
            </a:r>
            <a:r>
              <a:rPr lang="es-ES" b="1" dirty="0" smtClean="0"/>
              <a:t>, </a:t>
            </a:r>
            <a:r>
              <a:rPr lang="es-ES" b="1" dirty="0" err="1" smtClean="0"/>
              <a:t>HomeController</a:t>
            </a:r>
            <a:r>
              <a:rPr lang="es-ES" b="1" dirty="0" smtClean="0"/>
              <a:t>, </a:t>
            </a:r>
            <a:r>
              <a:rPr lang="es-ES" b="1" dirty="0" err="1" smtClean="0"/>
              <a:t>PageController</a:t>
            </a:r>
            <a:r>
              <a:rPr lang="es-ES" b="1" dirty="0" smtClean="0"/>
              <a:t>.</a:t>
            </a:r>
            <a:endParaRPr lang="es-ES" b="1" dirty="0"/>
          </a:p>
          <a:p>
            <a:pPr marL="457200" indent="-457200">
              <a:buAutoNum type="arabicPeriod"/>
            </a:pPr>
            <a:endParaRPr lang="es-ES" b="1" dirty="0"/>
          </a:p>
          <a:p>
            <a:pPr marL="457200" indent="-457200">
              <a:buAutoNum type="arabicPeriod"/>
            </a:pPr>
            <a:endParaRPr lang="es-ES" b="1" dirty="0" smtClean="0"/>
          </a:p>
          <a:p>
            <a:pPr marL="457200" indent="-457200">
              <a:buAutoNum type="arabicPeriod"/>
            </a:pPr>
            <a:endParaRPr lang="es-ES" b="1" dirty="0"/>
          </a:p>
          <a:p>
            <a:pPr marL="457200" indent="-457200">
              <a:buAutoNum type="arabicPeriod"/>
            </a:pPr>
            <a:endParaRPr lang="es-ES" b="1" dirty="0" smtClean="0"/>
          </a:p>
          <a:p>
            <a:pPr marL="457200" indent="-457200">
              <a:buAutoNum type="arabicPeriod"/>
            </a:pPr>
            <a:endParaRPr lang="es-ES" b="1" dirty="0"/>
          </a:p>
          <a:p>
            <a:pPr marL="457200" indent="-457200">
              <a:buAutoNum type="arabicPeriod"/>
            </a:pPr>
            <a:endParaRPr lang="es-ES" b="1" dirty="0" smtClean="0"/>
          </a:p>
          <a:p>
            <a:pPr marL="457200" indent="-457200">
              <a:buAutoNum type="arabicPeriod"/>
            </a:pPr>
            <a:r>
              <a:rPr lang="es-ES" dirty="0" err="1" smtClean="0"/>
              <a:t>Jika</a:t>
            </a:r>
            <a:r>
              <a:rPr lang="es-ES" dirty="0" smtClean="0"/>
              <a:t> </a:t>
            </a:r>
            <a:r>
              <a:rPr lang="es-ES" dirty="0" err="1" smtClean="0"/>
              <a:t>sukses</a:t>
            </a:r>
            <a:r>
              <a:rPr lang="es-ES" dirty="0" smtClean="0"/>
              <a:t> </a:t>
            </a:r>
            <a:r>
              <a:rPr lang="es-ES" dirty="0" err="1" smtClean="0"/>
              <a:t>maka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ada</a:t>
            </a:r>
            <a:r>
              <a:rPr lang="es-ES" dirty="0" smtClean="0"/>
              <a:t> </a:t>
            </a:r>
            <a:r>
              <a:rPr lang="es-ES" dirty="0" err="1" smtClean="0"/>
              <a:t>tiga</a:t>
            </a:r>
            <a:r>
              <a:rPr lang="es-ES" dirty="0" smtClean="0"/>
              <a:t> </a:t>
            </a:r>
            <a:r>
              <a:rPr lang="es-ES" dirty="0" err="1" smtClean="0"/>
              <a:t>buah</a:t>
            </a:r>
            <a:r>
              <a:rPr lang="es-ES" dirty="0" smtClean="0"/>
              <a:t> file </a:t>
            </a:r>
            <a:r>
              <a:rPr lang="es-ES" dirty="0" err="1" smtClean="0"/>
              <a:t>baru</a:t>
            </a:r>
            <a:r>
              <a:rPr lang="es-ES" dirty="0" smtClean="0"/>
              <a:t> di </a:t>
            </a:r>
            <a:r>
              <a:rPr lang="es-ES" b="1" dirty="0" smtClean="0"/>
              <a:t>App/Http/</a:t>
            </a:r>
            <a:r>
              <a:rPr lang="es-ES" b="1" dirty="0" err="1" smtClean="0"/>
              <a:t>Controllers</a:t>
            </a:r>
            <a:endParaRPr lang="es-ES" b="1" dirty="0" smtClean="0"/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33591"/>
            <a:ext cx="8333222" cy="1147969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80383" y="1868402"/>
            <a:ext cx="5078375" cy="11322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014067"/>
                </a:solidFill>
              </a:rPr>
              <a:t>php</a:t>
            </a:r>
            <a:r>
              <a:rPr lang="en-US" sz="1400" dirty="0">
                <a:solidFill>
                  <a:srgbClr val="014067"/>
                </a:solidFill>
              </a:rPr>
              <a:t> artisan </a:t>
            </a:r>
            <a:r>
              <a:rPr lang="en-US" sz="1400" dirty="0" err="1">
                <a:solidFill>
                  <a:srgbClr val="014067"/>
                </a:solidFill>
              </a:rPr>
              <a:t>make:controller</a:t>
            </a:r>
            <a:r>
              <a:rPr lang="en-US" sz="1400" dirty="0">
                <a:solidFill>
                  <a:srgbClr val="014067"/>
                </a:solidFill>
              </a:rPr>
              <a:t> </a:t>
            </a:r>
            <a:r>
              <a:rPr lang="en-US" sz="1400" dirty="0" err="1" smtClean="0">
                <a:solidFill>
                  <a:srgbClr val="014067"/>
                </a:solidFill>
              </a:rPr>
              <a:t>AuthController</a:t>
            </a:r>
            <a:endParaRPr lang="en-US" sz="1400" dirty="0" smtClean="0">
              <a:solidFill>
                <a:srgbClr val="014067"/>
              </a:solidFill>
            </a:endParaRPr>
          </a:p>
          <a:p>
            <a:r>
              <a:rPr lang="en-US" sz="1400" dirty="0" err="1">
                <a:solidFill>
                  <a:srgbClr val="014067"/>
                </a:solidFill>
              </a:rPr>
              <a:t>php</a:t>
            </a:r>
            <a:r>
              <a:rPr lang="en-US" sz="1400" dirty="0">
                <a:solidFill>
                  <a:srgbClr val="014067"/>
                </a:solidFill>
              </a:rPr>
              <a:t> artisan </a:t>
            </a:r>
            <a:r>
              <a:rPr lang="en-US" sz="1400" dirty="0" err="1">
                <a:solidFill>
                  <a:srgbClr val="014067"/>
                </a:solidFill>
              </a:rPr>
              <a:t>make:controller</a:t>
            </a:r>
            <a:r>
              <a:rPr lang="en-US" sz="1400" dirty="0">
                <a:solidFill>
                  <a:srgbClr val="014067"/>
                </a:solidFill>
              </a:rPr>
              <a:t> </a:t>
            </a:r>
            <a:r>
              <a:rPr lang="en-US" sz="1400" dirty="0" err="1" smtClean="0">
                <a:solidFill>
                  <a:srgbClr val="014067"/>
                </a:solidFill>
              </a:rPr>
              <a:t>PageController</a:t>
            </a:r>
            <a:endParaRPr lang="en-US" sz="1400" dirty="0" smtClean="0">
              <a:solidFill>
                <a:srgbClr val="014067"/>
              </a:solidFill>
            </a:endParaRPr>
          </a:p>
          <a:p>
            <a:r>
              <a:rPr lang="en-US" sz="1400" dirty="0" err="1" smtClean="0">
                <a:solidFill>
                  <a:srgbClr val="014067"/>
                </a:solidFill>
              </a:rPr>
              <a:t>php</a:t>
            </a:r>
            <a:r>
              <a:rPr lang="en-US" sz="1400" dirty="0" smtClean="0">
                <a:solidFill>
                  <a:srgbClr val="014067"/>
                </a:solidFill>
              </a:rPr>
              <a:t> artisan </a:t>
            </a:r>
            <a:r>
              <a:rPr lang="en-US" sz="1400" dirty="0" err="1" smtClean="0">
                <a:solidFill>
                  <a:srgbClr val="014067"/>
                </a:solidFill>
              </a:rPr>
              <a:t>make:controller</a:t>
            </a:r>
            <a:r>
              <a:rPr lang="en-US" sz="1400" dirty="0" smtClean="0">
                <a:solidFill>
                  <a:srgbClr val="014067"/>
                </a:solidFill>
              </a:rPr>
              <a:t> </a:t>
            </a:r>
            <a:r>
              <a:rPr lang="en-US" sz="1400" dirty="0" err="1" smtClean="0">
                <a:solidFill>
                  <a:srgbClr val="014067"/>
                </a:solidFill>
              </a:rPr>
              <a:t>HomeController</a:t>
            </a:r>
            <a:endParaRPr lang="en-US" sz="1400" dirty="0">
              <a:solidFill>
                <a:srgbClr val="01406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83" y="3148982"/>
            <a:ext cx="7106642" cy="905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704" y="4718264"/>
            <a:ext cx="2356412" cy="13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1132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</a:t>
            </a:r>
            <a:r>
              <a:rPr lang="en-US" dirty="0" smtClean="0"/>
              <a:t>&amp; </a:t>
            </a:r>
            <a:r>
              <a:rPr lang="en-US" dirty="0" smtClean="0"/>
              <a:t>REGISTER MULTI USER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2" y="3100647"/>
            <a:ext cx="4911633" cy="19202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/>
              <a:t>Download &amp; Installation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Configuration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Validatio</a:t>
            </a:r>
            <a:r>
              <a:rPr lang="en-US" dirty="0" smtClean="0"/>
              <a:t>n Request</a:t>
            </a:r>
            <a:endParaRPr lang="en-US" dirty="0"/>
          </a:p>
        </p:txBody>
      </p:sp>
      <p:pic>
        <p:nvPicPr>
          <p:cNvPr id="15" name="Picture 2" descr="Programming Sites for Technical Writers | Kleine Hassler :: Program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08" y="2664466"/>
            <a:ext cx="3534633" cy="2356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504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Controller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672892" y="1230392"/>
            <a:ext cx="6597920" cy="4691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err="1" smtClean="0"/>
              <a:t>Buka</a:t>
            </a:r>
            <a:r>
              <a:rPr lang="es-ES" sz="1400" dirty="0" smtClean="0"/>
              <a:t> file </a:t>
            </a:r>
            <a:r>
              <a:rPr lang="es-ES" sz="1400" b="1" dirty="0" err="1" smtClean="0"/>
              <a:t>AuthController.php</a:t>
            </a:r>
            <a:r>
              <a:rPr lang="es-ES" sz="1400" b="1" dirty="0" smtClean="0"/>
              <a:t> </a:t>
            </a:r>
            <a:r>
              <a:rPr lang="es-ES" sz="1400" dirty="0" err="1" smtClean="0"/>
              <a:t>lalu</a:t>
            </a:r>
            <a:r>
              <a:rPr lang="es-ES" sz="1400" dirty="0" smtClean="0"/>
              <a:t> </a:t>
            </a:r>
            <a:r>
              <a:rPr lang="es-ES" sz="1400" dirty="0" err="1" smtClean="0"/>
              <a:t>ubah</a:t>
            </a:r>
            <a:r>
              <a:rPr lang="es-ES" sz="1400" dirty="0" smtClean="0"/>
              <a:t> </a:t>
            </a:r>
            <a:r>
              <a:rPr lang="es-ES" sz="1400" dirty="0" err="1" smtClean="0"/>
              <a:t>isinya</a:t>
            </a:r>
            <a:r>
              <a:rPr lang="es-ES" sz="1400" dirty="0" smtClean="0"/>
              <a:t> </a:t>
            </a:r>
            <a:r>
              <a:rPr lang="es-ES" sz="1400" dirty="0" err="1" smtClean="0"/>
              <a:t>dengan</a:t>
            </a:r>
            <a:r>
              <a:rPr lang="es-ES" sz="1400" dirty="0" smtClean="0"/>
              <a:t> </a:t>
            </a:r>
            <a:r>
              <a:rPr lang="es-ES" sz="1400" dirty="0" err="1" smtClean="0"/>
              <a:t>kode</a:t>
            </a:r>
            <a:r>
              <a:rPr lang="es-ES" sz="1400" dirty="0" smtClean="0"/>
              <a:t> </a:t>
            </a:r>
            <a:r>
              <a:rPr lang="es-ES" sz="1400" dirty="0" err="1" smtClean="0"/>
              <a:t>berikut</a:t>
            </a:r>
            <a:r>
              <a:rPr lang="es-ES" sz="1400" dirty="0" smtClean="0"/>
              <a:t> </a:t>
            </a:r>
            <a:r>
              <a:rPr lang="es-ES" sz="1400" dirty="0" err="1" smtClean="0"/>
              <a:t>ini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sp>
        <p:nvSpPr>
          <p:cNvPr id="10" name="Rectangle 9"/>
          <p:cNvSpPr/>
          <p:nvPr/>
        </p:nvSpPr>
        <p:spPr>
          <a:xfrm>
            <a:off x="736500" y="1716505"/>
            <a:ext cx="4217240" cy="46398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rgbClr val="014067"/>
                </a:solidFill>
              </a:rPr>
              <a:t>&lt;?</a:t>
            </a:r>
            <a:r>
              <a:rPr lang="en-US" sz="500" dirty="0" err="1">
                <a:solidFill>
                  <a:srgbClr val="014067"/>
                </a:solidFill>
              </a:rPr>
              <a:t>php</a:t>
            </a:r>
            <a:endParaRPr lang="en-US" sz="500" dirty="0">
              <a:solidFill>
                <a:srgbClr val="014067"/>
              </a:solidFill>
            </a:endParaRPr>
          </a:p>
          <a:p>
            <a:r>
              <a:rPr lang="en-US" sz="500" dirty="0">
                <a:solidFill>
                  <a:srgbClr val="014067"/>
                </a:solidFill>
              </a:rPr>
              <a:t/>
            </a:r>
            <a:br>
              <a:rPr lang="en-US" sz="500" dirty="0">
                <a:solidFill>
                  <a:srgbClr val="014067"/>
                </a:solidFill>
              </a:rPr>
            </a:br>
            <a:r>
              <a:rPr lang="en-US" sz="500" dirty="0">
                <a:solidFill>
                  <a:srgbClr val="014067"/>
                </a:solidFill>
              </a:rPr>
              <a:t>namespace App\Http\Controllers;</a:t>
            </a:r>
          </a:p>
          <a:p>
            <a:r>
              <a:rPr lang="en-US" sz="500" dirty="0">
                <a:solidFill>
                  <a:srgbClr val="014067"/>
                </a:solidFill>
              </a:rPr>
              <a:t/>
            </a:r>
            <a:br>
              <a:rPr lang="en-US" sz="500" dirty="0">
                <a:solidFill>
                  <a:srgbClr val="014067"/>
                </a:solidFill>
              </a:rPr>
            </a:br>
            <a:r>
              <a:rPr lang="en-US" sz="500" dirty="0">
                <a:solidFill>
                  <a:srgbClr val="014067"/>
                </a:solidFill>
              </a:rPr>
              <a:t>use Illuminate\Http\Request;</a:t>
            </a:r>
          </a:p>
          <a:p>
            <a:r>
              <a:rPr lang="en-US" sz="500" dirty="0">
                <a:solidFill>
                  <a:srgbClr val="014067"/>
                </a:solidFill>
              </a:rPr>
              <a:t>use Illuminate\Support\Facades\</a:t>
            </a:r>
            <a:r>
              <a:rPr lang="en-US" sz="500" dirty="0" err="1">
                <a:solidFill>
                  <a:srgbClr val="014067"/>
                </a:solidFill>
              </a:rPr>
              <a:t>Auth</a:t>
            </a:r>
            <a:r>
              <a:rPr lang="en-US" sz="500" dirty="0">
                <a:solidFill>
                  <a:srgbClr val="014067"/>
                </a:solidFill>
              </a:rPr>
              <a:t>;</a:t>
            </a:r>
          </a:p>
          <a:p>
            <a:r>
              <a:rPr lang="en-US" sz="500" dirty="0">
                <a:solidFill>
                  <a:srgbClr val="014067"/>
                </a:solidFill>
              </a:rPr>
              <a:t>use Illuminate\Support\Facades\Session;</a:t>
            </a:r>
          </a:p>
          <a:p>
            <a:r>
              <a:rPr lang="en-US" sz="500" dirty="0">
                <a:solidFill>
                  <a:srgbClr val="014067"/>
                </a:solidFill>
              </a:rPr>
              <a:t>use App\Models\User;</a:t>
            </a:r>
          </a:p>
          <a:p>
            <a:r>
              <a:rPr lang="en-US" sz="500" dirty="0">
                <a:solidFill>
                  <a:srgbClr val="014067"/>
                </a:solidFill>
              </a:rPr>
              <a:t>use App\Http\Requests\</a:t>
            </a:r>
            <a:r>
              <a:rPr lang="en-US" sz="500" dirty="0" err="1">
                <a:solidFill>
                  <a:srgbClr val="014067"/>
                </a:solidFill>
              </a:rPr>
              <a:t>RegisterRequest</a:t>
            </a:r>
            <a:r>
              <a:rPr lang="en-US" sz="500" dirty="0">
                <a:solidFill>
                  <a:srgbClr val="014067"/>
                </a:solidFill>
              </a:rPr>
              <a:t>;</a:t>
            </a:r>
          </a:p>
          <a:p>
            <a:r>
              <a:rPr lang="en-US" sz="500" dirty="0">
                <a:solidFill>
                  <a:srgbClr val="014067"/>
                </a:solidFill>
              </a:rPr>
              <a:t>use App\Http\Requests\</a:t>
            </a:r>
            <a:r>
              <a:rPr lang="en-US" sz="500" dirty="0" err="1">
                <a:solidFill>
                  <a:srgbClr val="014067"/>
                </a:solidFill>
              </a:rPr>
              <a:t>LoginRequest</a:t>
            </a:r>
            <a:r>
              <a:rPr lang="en-US" sz="500" dirty="0">
                <a:solidFill>
                  <a:srgbClr val="014067"/>
                </a:solidFill>
              </a:rPr>
              <a:t>;</a:t>
            </a:r>
          </a:p>
          <a:p>
            <a:r>
              <a:rPr lang="en-US" sz="500" dirty="0">
                <a:solidFill>
                  <a:srgbClr val="014067"/>
                </a:solidFill>
              </a:rPr>
              <a:t/>
            </a:r>
            <a:br>
              <a:rPr lang="en-US" sz="500" dirty="0">
                <a:solidFill>
                  <a:srgbClr val="014067"/>
                </a:solidFill>
              </a:rPr>
            </a:br>
            <a:r>
              <a:rPr lang="en-US" sz="500" dirty="0">
                <a:solidFill>
                  <a:srgbClr val="014067"/>
                </a:solidFill>
              </a:rPr>
              <a:t>class </a:t>
            </a:r>
            <a:r>
              <a:rPr lang="en-US" sz="500" dirty="0" err="1">
                <a:solidFill>
                  <a:srgbClr val="014067"/>
                </a:solidFill>
              </a:rPr>
              <a:t>AuthController</a:t>
            </a:r>
            <a:r>
              <a:rPr lang="en-US" sz="500" dirty="0">
                <a:solidFill>
                  <a:srgbClr val="014067"/>
                </a:solidFill>
              </a:rPr>
              <a:t> extends Controller</a:t>
            </a:r>
          </a:p>
          <a:p>
            <a:r>
              <a:rPr lang="en-US" sz="500" dirty="0">
                <a:solidFill>
                  <a:srgbClr val="014067"/>
                </a:solidFill>
              </a:rPr>
              <a:t>{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protected function authenticated(Request $request, $user)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return redirect()-&gt;intended();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500" dirty="0">
                <a:solidFill>
                  <a:srgbClr val="014067"/>
                </a:solidFill>
              </a:rPr>
              <a:t/>
            </a:r>
            <a:br>
              <a:rPr lang="en-US" sz="500" dirty="0">
                <a:solidFill>
                  <a:srgbClr val="014067"/>
                </a:solidFill>
              </a:rPr>
            </a:br>
            <a:r>
              <a:rPr lang="en-US" sz="500" dirty="0">
                <a:solidFill>
                  <a:srgbClr val="014067"/>
                </a:solidFill>
              </a:rPr>
              <a:t>    public function login()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$this-&gt;data['title'] = 'Login';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return view('</a:t>
            </a:r>
            <a:r>
              <a:rPr lang="en-US" sz="500" dirty="0" err="1">
                <a:solidFill>
                  <a:srgbClr val="014067"/>
                </a:solidFill>
              </a:rPr>
              <a:t>auth.login</a:t>
            </a:r>
            <a:r>
              <a:rPr lang="en-US" sz="500" dirty="0">
                <a:solidFill>
                  <a:srgbClr val="014067"/>
                </a:solidFill>
              </a:rPr>
              <a:t>', $this-&gt;data);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500" dirty="0">
                <a:solidFill>
                  <a:srgbClr val="014067"/>
                </a:solidFill>
              </a:rPr>
              <a:t/>
            </a:r>
            <a:br>
              <a:rPr lang="en-US" sz="500" dirty="0">
                <a:solidFill>
                  <a:srgbClr val="014067"/>
                </a:solidFill>
              </a:rPr>
            </a:br>
            <a:r>
              <a:rPr lang="en-US" sz="500" dirty="0">
                <a:solidFill>
                  <a:srgbClr val="014067"/>
                </a:solidFill>
              </a:rPr>
              <a:t>    public function </a:t>
            </a:r>
            <a:r>
              <a:rPr lang="en-US" sz="500" dirty="0" err="1">
                <a:solidFill>
                  <a:srgbClr val="014067"/>
                </a:solidFill>
              </a:rPr>
              <a:t>do_login</a:t>
            </a:r>
            <a:r>
              <a:rPr lang="en-US" sz="500" dirty="0">
                <a:solidFill>
                  <a:srgbClr val="014067"/>
                </a:solidFill>
              </a:rPr>
              <a:t>(</a:t>
            </a:r>
            <a:r>
              <a:rPr lang="en-US" sz="500" dirty="0" err="1">
                <a:solidFill>
                  <a:srgbClr val="014067"/>
                </a:solidFill>
              </a:rPr>
              <a:t>LoginRequest</a:t>
            </a:r>
            <a:r>
              <a:rPr lang="en-US" sz="500" dirty="0">
                <a:solidFill>
                  <a:srgbClr val="014067"/>
                </a:solidFill>
              </a:rPr>
              <a:t> $request)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$credentials = $request-&gt;</a:t>
            </a:r>
            <a:r>
              <a:rPr lang="en-US" sz="500" dirty="0" err="1">
                <a:solidFill>
                  <a:srgbClr val="014067"/>
                </a:solidFill>
              </a:rPr>
              <a:t>getCredentials</a:t>
            </a:r>
            <a:r>
              <a:rPr lang="en-US" sz="500" dirty="0">
                <a:solidFill>
                  <a:srgbClr val="014067"/>
                </a:solidFill>
              </a:rPr>
              <a:t>();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if(!</a:t>
            </a:r>
            <a:r>
              <a:rPr lang="en-US" sz="500" dirty="0" err="1">
                <a:solidFill>
                  <a:srgbClr val="014067"/>
                </a:solidFill>
              </a:rPr>
              <a:t>Auth</a:t>
            </a:r>
            <a:r>
              <a:rPr lang="en-US" sz="500" dirty="0">
                <a:solidFill>
                  <a:srgbClr val="014067"/>
                </a:solidFill>
              </a:rPr>
              <a:t>::validate($credentials)):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    return redirect()-&gt;to('login')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        -&gt;</a:t>
            </a:r>
            <a:r>
              <a:rPr lang="en-US" sz="500" dirty="0" err="1">
                <a:solidFill>
                  <a:srgbClr val="014067"/>
                </a:solidFill>
              </a:rPr>
              <a:t>withErrors</a:t>
            </a:r>
            <a:r>
              <a:rPr lang="en-US" sz="500" dirty="0">
                <a:solidFill>
                  <a:srgbClr val="014067"/>
                </a:solidFill>
              </a:rPr>
              <a:t>(trans('</a:t>
            </a:r>
            <a:r>
              <a:rPr lang="en-US" sz="500" dirty="0" err="1">
                <a:solidFill>
                  <a:srgbClr val="014067"/>
                </a:solidFill>
              </a:rPr>
              <a:t>auth.failed</a:t>
            </a:r>
            <a:r>
              <a:rPr lang="en-US" sz="500" dirty="0">
                <a:solidFill>
                  <a:srgbClr val="014067"/>
                </a:solidFill>
              </a:rPr>
              <a:t>'));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</a:t>
            </a:r>
            <a:r>
              <a:rPr lang="en-US" sz="500" dirty="0" err="1">
                <a:solidFill>
                  <a:srgbClr val="014067"/>
                </a:solidFill>
              </a:rPr>
              <a:t>endif</a:t>
            </a:r>
            <a:r>
              <a:rPr lang="en-US" sz="500" dirty="0">
                <a:solidFill>
                  <a:srgbClr val="014067"/>
                </a:solidFill>
              </a:rPr>
              <a:t>;</a:t>
            </a:r>
          </a:p>
          <a:p>
            <a:r>
              <a:rPr lang="en-US" sz="500" dirty="0">
                <a:solidFill>
                  <a:srgbClr val="014067"/>
                </a:solidFill>
              </a:rPr>
              <a:t/>
            </a:r>
            <a:br>
              <a:rPr lang="en-US" sz="500" dirty="0">
                <a:solidFill>
                  <a:srgbClr val="014067"/>
                </a:solidFill>
              </a:rPr>
            </a:br>
            <a:r>
              <a:rPr lang="en-US" sz="500" dirty="0">
                <a:solidFill>
                  <a:srgbClr val="014067"/>
                </a:solidFill>
              </a:rPr>
              <a:t>        $user = </a:t>
            </a:r>
            <a:r>
              <a:rPr lang="en-US" sz="500" dirty="0" err="1">
                <a:solidFill>
                  <a:srgbClr val="014067"/>
                </a:solidFill>
              </a:rPr>
              <a:t>Auth</a:t>
            </a:r>
            <a:r>
              <a:rPr lang="en-US" sz="500" dirty="0">
                <a:solidFill>
                  <a:srgbClr val="014067"/>
                </a:solidFill>
              </a:rPr>
              <a:t>::</a:t>
            </a:r>
            <a:r>
              <a:rPr lang="en-US" sz="500" dirty="0" err="1">
                <a:solidFill>
                  <a:srgbClr val="014067"/>
                </a:solidFill>
              </a:rPr>
              <a:t>getProvider</a:t>
            </a:r>
            <a:r>
              <a:rPr lang="en-US" sz="500" dirty="0">
                <a:solidFill>
                  <a:srgbClr val="014067"/>
                </a:solidFill>
              </a:rPr>
              <a:t>()-&gt;</a:t>
            </a:r>
            <a:r>
              <a:rPr lang="en-US" sz="500" dirty="0" err="1">
                <a:solidFill>
                  <a:srgbClr val="014067"/>
                </a:solidFill>
              </a:rPr>
              <a:t>retrieveByCredentials</a:t>
            </a:r>
            <a:r>
              <a:rPr lang="en-US" sz="500" dirty="0">
                <a:solidFill>
                  <a:srgbClr val="014067"/>
                </a:solidFill>
              </a:rPr>
              <a:t>($credentials);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</a:t>
            </a:r>
            <a:r>
              <a:rPr lang="en-US" sz="500" dirty="0" err="1">
                <a:solidFill>
                  <a:srgbClr val="014067"/>
                </a:solidFill>
              </a:rPr>
              <a:t>Auth</a:t>
            </a:r>
            <a:r>
              <a:rPr lang="en-US" sz="500" dirty="0">
                <a:solidFill>
                  <a:srgbClr val="014067"/>
                </a:solidFill>
              </a:rPr>
              <a:t>::login($user);</a:t>
            </a:r>
          </a:p>
          <a:p>
            <a:r>
              <a:rPr lang="en-US" sz="500" dirty="0">
                <a:solidFill>
                  <a:srgbClr val="014067"/>
                </a:solidFill>
              </a:rPr>
              <a:t/>
            </a:r>
            <a:br>
              <a:rPr lang="en-US" sz="500" dirty="0">
                <a:solidFill>
                  <a:srgbClr val="014067"/>
                </a:solidFill>
              </a:rPr>
            </a:br>
            <a:r>
              <a:rPr lang="en-US" sz="500" dirty="0">
                <a:solidFill>
                  <a:srgbClr val="014067"/>
                </a:solidFill>
              </a:rPr>
              <a:t>        return $this-&gt;authenticated($request, $user);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500" dirty="0">
                <a:solidFill>
                  <a:srgbClr val="014067"/>
                </a:solidFill>
              </a:rPr>
              <a:t/>
            </a:r>
            <a:br>
              <a:rPr lang="en-US" sz="500" dirty="0">
                <a:solidFill>
                  <a:srgbClr val="014067"/>
                </a:solidFill>
              </a:rPr>
            </a:br>
            <a:r>
              <a:rPr lang="en-US" sz="500" dirty="0">
                <a:solidFill>
                  <a:srgbClr val="014067"/>
                </a:solidFill>
              </a:rPr>
              <a:t>    public function register()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$this-&gt;data['title'] = 'Register';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return view('</a:t>
            </a:r>
            <a:r>
              <a:rPr lang="en-US" sz="500" dirty="0" err="1">
                <a:solidFill>
                  <a:srgbClr val="014067"/>
                </a:solidFill>
              </a:rPr>
              <a:t>auth.register</a:t>
            </a:r>
            <a:r>
              <a:rPr lang="en-US" sz="500" dirty="0">
                <a:solidFill>
                  <a:srgbClr val="014067"/>
                </a:solidFill>
              </a:rPr>
              <a:t>', $this-&gt;data);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500" dirty="0">
                <a:solidFill>
                  <a:srgbClr val="014067"/>
                </a:solidFill>
              </a:rPr>
              <a:t/>
            </a:r>
            <a:br>
              <a:rPr lang="en-US" sz="500" dirty="0">
                <a:solidFill>
                  <a:srgbClr val="014067"/>
                </a:solidFill>
              </a:rPr>
            </a:br>
            <a:r>
              <a:rPr lang="en-US" sz="500" dirty="0">
                <a:solidFill>
                  <a:srgbClr val="014067"/>
                </a:solidFill>
              </a:rPr>
              <a:t>    public function </a:t>
            </a:r>
            <a:r>
              <a:rPr lang="en-US" sz="500" dirty="0" err="1">
                <a:solidFill>
                  <a:srgbClr val="014067"/>
                </a:solidFill>
              </a:rPr>
              <a:t>do_register</a:t>
            </a:r>
            <a:r>
              <a:rPr lang="en-US" sz="500" dirty="0">
                <a:solidFill>
                  <a:srgbClr val="014067"/>
                </a:solidFill>
              </a:rPr>
              <a:t>(</a:t>
            </a:r>
            <a:r>
              <a:rPr lang="en-US" sz="500" dirty="0" err="1">
                <a:solidFill>
                  <a:srgbClr val="014067"/>
                </a:solidFill>
              </a:rPr>
              <a:t>RegisterRequest</a:t>
            </a:r>
            <a:r>
              <a:rPr lang="en-US" sz="500" dirty="0">
                <a:solidFill>
                  <a:srgbClr val="014067"/>
                </a:solidFill>
              </a:rPr>
              <a:t> $request)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$user = User::create($request-&gt;validated());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</a:t>
            </a:r>
            <a:r>
              <a:rPr lang="en-US" sz="500" dirty="0" err="1">
                <a:solidFill>
                  <a:srgbClr val="014067"/>
                </a:solidFill>
              </a:rPr>
              <a:t>auth</a:t>
            </a:r>
            <a:r>
              <a:rPr lang="en-US" sz="500" dirty="0">
                <a:solidFill>
                  <a:srgbClr val="014067"/>
                </a:solidFill>
              </a:rPr>
              <a:t>()-&gt;login($user);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return redirect('/')-&gt;with('success', "</a:t>
            </a:r>
            <a:r>
              <a:rPr lang="en-US" sz="500" dirty="0" err="1">
                <a:solidFill>
                  <a:srgbClr val="014067"/>
                </a:solidFill>
              </a:rPr>
              <a:t>Berhasil</a:t>
            </a:r>
            <a:r>
              <a:rPr lang="en-US" sz="500" dirty="0">
                <a:solidFill>
                  <a:srgbClr val="014067"/>
                </a:solidFill>
              </a:rPr>
              <a:t> </a:t>
            </a:r>
            <a:r>
              <a:rPr lang="en-US" sz="500" dirty="0" err="1">
                <a:solidFill>
                  <a:srgbClr val="014067"/>
                </a:solidFill>
              </a:rPr>
              <a:t>mendaftar</a:t>
            </a:r>
            <a:r>
              <a:rPr lang="en-US" sz="500" dirty="0">
                <a:solidFill>
                  <a:srgbClr val="014067"/>
                </a:solidFill>
              </a:rPr>
              <a:t>");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500" dirty="0">
                <a:solidFill>
                  <a:srgbClr val="014067"/>
                </a:solidFill>
              </a:rPr>
              <a:t/>
            </a:r>
            <a:br>
              <a:rPr lang="en-US" sz="500" dirty="0">
                <a:solidFill>
                  <a:srgbClr val="014067"/>
                </a:solidFill>
              </a:rPr>
            </a:br>
            <a:r>
              <a:rPr lang="en-US" sz="500" dirty="0">
                <a:solidFill>
                  <a:srgbClr val="014067"/>
                </a:solidFill>
              </a:rPr>
              <a:t>    public function logout()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Session::flush();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</a:t>
            </a:r>
            <a:r>
              <a:rPr lang="en-US" sz="500" dirty="0" err="1">
                <a:solidFill>
                  <a:srgbClr val="014067"/>
                </a:solidFill>
              </a:rPr>
              <a:t>Auth</a:t>
            </a:r>
            <a:r>
              <a:rPr lang="en-US" sz="500" dirty="0">
                <a:solidFill>
                  <a:srgbClr val="014067"/>
                </a:solidFill>
              </a:rPr>
              <a:t>::logout();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    return redirect('login');</a:t>
            </a:r>
          </a:p>
          <a:p>
            <a:r>
              <a:rPr lang="en-US" sz="50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500" dirty="0">
                <a:solidFill>
                  <a:srgbClr val="014067"/>
                </a:solidFill>
              </a:rPr>
              <a:t>}</a:t>
            </a:r>
          </a:p>
          <a:p>
            <a:r>
              <a:rPr lang="en-US" sz="500" dirty="0">
                <a:solidFill>
                  <a:srgbClr val="014067"/>
                </a:solidFill>
              </a:rPr>
              <a:t/>
            </a:r>
            <a:br>
              <a:rPr lang="en-US" sz="500" dirty="0">
                <a:solidFill>
                  <a:srgbClr val="014067"/>
                </a:solidFill>
              </a:rPr>
            </a:br>
            <a:endParaRPr lang="en-US" sz="500" dirty="0">
              <a:solidFill>
                <a:srgbClr val="014067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33591"/>
            <a:ext cx="8333222" cy="1147969"/>
          </a:xfrm>
        </p:spPr>
        <p:txBody>
          <a:bodyPr/>
          <a:lstStyle/>
          <a:p>
            <a:r>
              <a:rPr lang="en-US" dirty="0" err="1" smtClean="0"/>
              <a:t>Auth</a:t>
            </a:r>
            <a:r>
              <a:rPr lang="en-US" dirty="0" smtClean="0"/>
              <a:t> </a:t>
            </a:r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92" y="242868"/>
            <a:ext cx="3524742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Controller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672892" y="1230392"/>
            <a:ext cx="10779302" cy="4691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Buka</a:t>
            </a:r>
            <a:r>
              <a:rPr lang="es-ES" dirty="0" smtClean="0"/>
              <a:t> file </a:t>
            </a:r>
            <a:r>
              <a:rPr lang="es-ES" b="1" dirty="0" err="1" smtClean="0"/>
              <a:t>HomeController.php</a:t>
            </a:r>
            <a:r>
              <a:rPr lang="es-ES" b="1" dirty="0" smtClean="0"/>
              <a:t> </a:t>
            </a:r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ubah</a:t>
            </a:r>
            <a:r>
              <a:rPr lang="es-ES" dirty="0" smtClean="0"/>
              <a:t> </a:t>
            </a:r>
            <a:r>
              <a:rPr lang="es-ES" dirty="0" err="1" smtClean="0"/>
              <a:t>isinya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kode</a:t>
            </a:r>
            <a:r>
              <a:rPr lang="es-ES" dirty="0" smtClean="0"/>
              <a:t> </a:t>
            </a:r>
            <a:r>
              <a:rPr lang="es-ES" dirty="0" err="1" smtClean="0"/>
              <a:t>berikut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736500" y="2065975"/>
            <a:ext cx="4217240" cy="36890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14067"/>
                </a:solidFill>
              </a:rPr>
              <a:t>&lt;?</a:t>
            </a:r>
            <a:r>
              <a:rPr lang="en-US" sz="1400" dirty="0" err="1">
                <a:solidFill>
                  <a:srgbClr val="014067"/>
                </a:solidFill>
              </a:rPr>
              <a:t>php</a:t>
            </a:r>
            <a:endParaRPr lang="en-US" sz="1400" dirty="0">
              <a:solidFill>
                <a:srgbClr val="014067"/>
              </a:solidFill>
            </a:endParaRPr>
          </a:p>
          <a:p>
            <a:r>
              <a:rPr lang="en-US" sz="1400" dirty="0">
                <a:solidFill>
                  <a:srgbClr val="014067"/>
                </a:solidFill>
              </a:rPr>
              <a:t/>
            </a:r>
            <a:br>
              <a:rPr lang="en-US" sz="1400" dirty="0">
                <a:solidFill>
                  <a:srgbClr val="014067"/>
                </a:solidFill>
              </a:rPr>
            </a:br>
            <a:r>
              <a:rPr lang="en-US" sz="1400" dirty="0">
                <a:solidFill>
                  <a:srgbClr val="014067"/>
                </a:solidFill>
              </a:rPr>
              <a:t>namespace App\Http\Controllers;</a:t>
            </a:r>
          </a:p>
          <a:p>
            <a:r>
              <a:rPr lang="en-US" sz="1400" dirty="0">
                <a:solidFill>
                  <a:srgbClr val="014067"/>
                </a:solidFill>
              </a:rPr>
              <a:t/>
            </a:r>
            <a:br>
              <a:rPr lang="en-US" sz="1400" dirty="0">
                <a:solidFill>
                  <a:srgbClr val="014067"/>
                </a:solidFill>
              </a:rPr>
            </a:br>
            <a:r>
              <a:rPr lang="en-US" sz="1400" dirty="0">
                <a:solidFill>
                  <a:srgbClr val="014067"/>
                </a:solidFill>
              </a:rPr>
              <a:t>use Illuminate\Http\Request;</a:t>
            </a:r>
          </a:p>
          <a:p>
            <a:r>
              <a:rPr lang="en-US" sz="1400" dirty="0">
                <a:solidFill>
                  <a:srgbClr val="014067"/>
                </a:solidFill>
              </a:rPr>
              <a:t/>
            </a:r>
            <a:br>
              <a:rPr lang="en-US" sz="1400" dirty="0">
                <a:solidFill>
                  <a:srgbClr val="014067"/>
                </a:solidFill>
              </a:rPr>
            </a:br>
            <a:r>
              <a:rPr lang="en-US" sz="1400" dirty="0">
                <a:solidFill>
                  <a:srgbClr val="014067"/>
                </a:solidFill>
              </a:rPr>
              <a:t>class </a:t>
            </a:r>
            <a:r>
              <a:rPr lang="en-US" sz="1400" dirty="0" err="1">
                <a:solidFill>
                  <a:srgbClr val="014067"/>
                </a:solidFill>
              </a:rPr>
              <a:t>HomeController</a:t>
            </a:r>
            <a:r>
              <a:rPr lang="en-US" sz="1400" dirty="0">
                <a:solidFill>
                  <a:srgbClr val="014067"/>
                </a:solidFill>
              </a:rPr>
              <a:t> extends Controller</a:t>
            </a:r>
          </a:p>
          <a:p>
            <a:r>
              <a:rPr lang="en-US" sz="1400" dirty="0">
                <a:solidFill>
                  <a:srgbClr val="014067"/>
                </a:solidFill>
              </a:rPr>
              <a:t>{</a:t>
            </a:r>
          </a:p>
          <a:p>
            <a:r>
              <a:rPr lang="en-US" sz="1400" dirty="0">
                <a:solidFill>
                  <a:srgbClr val="014067"/>
                </a:solidFill>
              </a:rPr>
              <a:t>    public function index()</a:t>
            </a:r>
          </a:p>
          <a:p>
            <a:r>
              <a:rPr lang="en-US" sz="1400" dirty="0">
                <a:solidFill>
                  <a:srgbClr val="014067"/>
                </a:solidFill>
              </a:rPr>
              <a:t>    {</a:t>
            </a:r>
          </a:p>
          <a:p>
            <a:r>
              <a:rPr lang="en-US" sz="1400" dirty="0">
                <a:solidFill>
                  <a:srgbClr val="014067"/>
                </a:solidFill>
              </a:rPr>
              <a:t>        return view('</a:t>
            </a:r>
            <a:r>
              <a:rPr lang="en-US" sz="1400" dirty="0" err="1">
                <a:solidFill>
                  <a:srgbClr val="014067"/>
                </a:solidFill>
              </a:rPr>
              <a:t>home.index</a:t>
            </a:r>
            <a:r>
              <a:rPr lang="en-US" sz="1400" dirty="0">
                <a:solidFill>
                  <a:srgbClr val="014067"/>
                </a:solidFill>
              </a:rPr>
              <a:t>');</a:t>
            </a:r>
          </a:p>
          <a:p>
            <a:r>
              <a:rPr lang="en-US" sz="140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1400" dirty="0">
                <a:solidFill>
                  <a:srgbClr val="014067"/>
                </a:solidFill>
              </a:rPr>
              <a:t>}</a:t>
            </a:r>
          </a:p>
          <a:p>
            <a:r>
              <a:rPr lang="en-US" sz="1400" dirty="0">
                <a:solidFill>
                  <a:srgbClr val="014067"/>
                </a:solidFill>
              </a:rPr>
              <a:t/>
            </a:r>
            <a:br>
              <a:rPr lang="en-US" sz="1400" dirty="0">
                <a:solidFill>
                  <a:srgbClr val="014067"/>
                </a:solidFill>
              </a:rPr>
            </a:br>
            <a:endParaRPr lang="en-US" sz="1400" dirty="0">
              <a:solidFill>
                <a:srgbClr val="014067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33591"/>
            <a:ext cx="8333222" cy="1147969"/>
          </a:xfrm>
        </p:spPr>
        <p:txBody>
          <a:bodyPr/>
          <a:lstStyle/>
          <a:p>
            <a:r>
              <a:rPr lang="en-US" dirty="0" smtClean="0"/>
              <a:t>Home Controller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764" y="2409058"/>
            <a:ext cx="3705742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Controller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672892" y="1230392"/>
            <a:ext cx="10779302" cy="4691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Buka</a:t>
            </a:r>
            <a:r>
              <a:rPr lang="es-ES" dirty="0" smtClean="0"/>
              <a:t> file </a:t>
            </a:r>
            <a:r>
              <a:rPr lang="es-ES" b="1" dirty="0" err="1" smtClean="0"/>
              <a:t>PageController.php</a:t>
            </a:r>
            <a:r>
              <a:rPr lang="es-ES" b="1" dirty="0" smtClean="0"/>
              <a:t> </a:t>
            </a:r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ubah</a:t>
            </a:r>
            <a:r>
              <a:rPr lang="es-ES" dirty="0" smtClean="0"/>
              <a:t> </a:t>
            </a:r>
            <a:r>
              <a:rPr lang="es-ES" dirty="0" err="1" smtClean="0"/>
              <a:t>isinya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kode</a:t>
            </a:r>
            <a:r>
              <a:rPr lang="es-ES" dirty="0" smtClean="0"/>
              <a:t> </a:t>
            </a:r>
            <a:r>
              <a:rPr lang="es-ES" dirty="0" err="1" smtClean="0"/>
              <a:t>berikut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736500" y="2065975"/>
            <a:ext cx="4217240" cy="36890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014067"/>
                </a:solidFill>
              </a:rPr>
              <a:t>&lt;?</a:t>
            </a:r>
            <a:r>
              <a:rPr lang="en-US" sz="900" dirty="0" err="1">
                <a:solidFill>
                  <a:srgbClr val="014067"/>
                </a:solidFill>
              </a:rPr>
              <a:t>php</a:t>
            </a:r>
            <a:endParaRPr lang="en-US" sz="900" dirty="0">
              <a:solidFill>
                <a:srgbClr val="014067"/>
              </a:solidFill>
            </a:endParaRPr>
          </a:p>
          <a:p>
            <a:r>
              <a:rPr lang="en-US" sz="900" dirty="0">
                <a:solidFill>
                  <a:srgbClr val="014067"/>
                </a:solidFill>
              </a:rPr>
              <a:t/>
            </a:r>
            <a:br>
              <a:rPr lang="en-US" sz="900" dirty="0">
                <a:solidFill>
                  <a:srgbClr val="014067"/>
                </a:solidFill>
              </a:rPr>
            </a:br>
            <a:r>
              <a:rPr lang="en-US" sz="900" dirty="0">
                <a:solidFill>
                  <a:srgbClr val="014067"/>
                </a:solidFill>
              </a:rPr>
              <a:t>namespace App\Http\Controllers;</a:t>
            </a:r>
          </a:p>
          <a:p>
            <a:r>
              <a:rPr lang="en-US" sz="900" dirty="0">
                <a:solidFill>
                  <a:srgbClr val="014067"/>
                </a:solidFill>
              </a:rPr>
              <a:t/>
            </a:r>
            <a:br>
              <a:rPr lang="en-US" sz="900" dirty="0">
                <a:solidFill>
                  <a:srgbClr val="014067"/>
                </a:solidFill>
              </a:rPr>
            </a:br>
            <a:r>
              <a:rPr lang="en-US" sz="900" dirty="0">
                <a:solidFill>
                  <a:srgbClr val="014067"/>
                </a:solidFill>
              </a:rPr>
              <a:t>use Illuminate\Http\Request;</a:t>
            </a:r>
          </a:p>
          <a:p>
            <a:r>
              <a:rPr lang="en-US" sz="900" dirty="0">
                <a:solidFill>
                  <a:srgbClr val="014067"/>
                </a:solidFill>
              </a:rPr>
              <a:t/>
            </a:r>
            <a:br>
              <a:rPr lang="en-US" sz="900" dirty="0">
                <a:solidFill>
                  <a:srgbClr val="014067"/>
                </a:solidFill>
              </a:rPr>
            </a:br>
            <a:r>
              <a:rPr lang="en-US" sz="900" dirty="0">
                <a:solidFill>
                  <a:srgbClr val="014067"/>
                </a:solidFill>
              </a:rPr>
              <a:t>class </a:t>
            </a:r>
            <a:r>
              <a:rPr lang="en-US" sz="900" dirty="0" err="1">
                <a:solidFill>
                  <a:srgbClr val="014067"/>
                </a:solidFill>
              </a:rPr>
              <a:t>PageController</a:t>
            </a:r>
            <a:r>
              <a:rPr lang="en-US" sz="900" dirty="0">
                <a:solidFill>
                  <a:srgbClr val="014067"/>
                </a:solidFill>
              </a:rPr>
              <a:t> extends Controller</a:t>
            </a:r>
          </a:p>
          <a:p>
            <a:r>
              <a:rPr lang="en-US" sz="900" dirty="0">
                <a:solidFill>
                  <a:srgbClr val="014067"/>
                </a:solidFill>
              </a:rPr>
              <a:t>{</a:t>
            </a:r>
          </a:p>
          <a:p>
            <a:r>
              <a:rPr lang="en-US" sz="900" dirty="0">
                <a:solidFill>
                  <a:srgbClr val="014067"/>
                </a:solidFill>
              </a:rPr>
              <a:t>    public function admin(){</a:t>
            </a:r>
          </a:p>
          <a:p>
            <a:r>
              <a:rPr lang="en-US" sz="900" dirty="0">
                <a:solidFill>
                  <a:srgbClr val="014067"/>
                </a:solidFill>
              </a:rPr>
              <a:t>        $this-&gt;data['title'] = '</a:t>
            </a:r>
            <a:r>
              <a:rPr lang="en-US" sz="900" dirty="0" err="1">
                <a:solidFill>
                  <a:srgbClr val="014067"/>
                </a:solidFill>
              </a:rPr>
              <a:t>Halaman</a:t>
            </a:r>
            <a:r>
              <a:rPr lang="en-US" sz="900" dirty="0">
                <a:solidFill>
                  <a:srgbClr val="014067"/>
                </a:solidFill>
              </a:rPr>
              <a:t> Admin';</a:t>
            </a:r>
          </a:p>
          <a:p>
            <a:r>
              <a:rPr lang="en-US" sz="900" dirty="0">
                <a:solidFill>
                  <a:srgbClr val="014067"/>
                </a:solidFill>
              </a:rPr>
              <a:t>        return view('</a:t>
            </a:r>
            <a:r>
              <a:rPr lang="en-US" sz="900" dirty="0" err="1">
                <a:solidFill>
                  <a:srgbClr val="014067"/>
                </a:solidFill>
              </a:rPr>
              <a:t>page.admin</a:t>
            </a:r>
            <a:r>
              <a:rPr lang="en-US" sz="900" dirty="0">
                <a:solidFill>
                  <a:srgbClr val="014067"/>
                </a:solidFill>
              </a:rPr>
              <a:t>', $this-&gt;data);</a:t>
            </a:r>
          </a:p>
          <a:p>
            <a:r>
              <a:rPr lang="en-US" sz="90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900" dirty="0">
                <a:solidFill>
                  <a:srgbClr val="014067"/>
                </a:solidFill>
              </a:rPr>
              <a:t/>
            </a:r>
            <a:br>
              <a:rPr lang="en-US" sz="900" dirty="0">
                <a:solidFill>
                  <a:srgbClr val="014067"/>
                </a:solidFill>
              </a:rPr>
            </a:br>
            <a:r>
              <a:rPr lang="en-US" sz="900" dirty="0">
                <a:solidFill>
                  <a:srgbClr val="014067"/>
                </a:solidFill>
              </a:rPr>
              <a:t>    public function </a:t>
            </a:r>
            <a:r>
              <a:rPr lang="en-US" sz="900" dirty="0" err="1">
                <a:solidFill>
                  <a:srgbClr val="014067"/>
                </a:solidFill>
              </a:rPr>
              <a:t>mahasiswa</a:t>
            </a:r>
            <a:r>
              <a:rPr lang="en-US" sz="900" dirty="0">
                <a:solidFill>
                  <a:srgbClr val="014067"/>
                </a:solidFill>
              </a:rPr>
              <a:t>(){</a:t>
            </a:r>
          </a:p>
          <a:p>
            <a:r>
              <a:rPr lang="en-US" sz="900" dirty="0">
                <a:solidFill>
                  <a:srgbClr val="014067"/>
                </a:solidFill>
              </a:rPr>
              <a:t>        $this-&gt;data['title'] = '</a:t>
            </a:r>
            <a:r>
              <a:rPr lang="en-US" sz="900" dirty="0" err="1">
                <a:solidFill>
                  <a:srgbClr val="014067"/>
                </a:solidFill>
              </a:rPr>
              <a:t>Halaman</a:t>
            </a:r>
            <a:r>
              <a:rPr lang="en-US" sz="900" dirty="0">
                <a:solidFill>
                  <a:srgbClr val="014067"/>
                </a:solidFill>
              </a:rPr>
              <a:t> </a:t>
            </a:r>
            <a:r>
              <a:rPr lang="en-US" sz="900" dirty="0" err="1">
                <a:solidFill>
                  <a:srgbClr val="014067"/>
                </a:solidFill>
              </a:rPr>
              <a:t>Mahasiswa</a:t>
            </a:r>
            <a:r>
              <a:rPr lang="en-US" sz="900" dirty="0">
                <a:solidFill>
                  <a:srgbClr val="014067"/>
                </a:solidFill>
              </a:rPr>
              <a:t>';</a:t>
            </a:r>
          </a:p>
          <a:p>
            <a:r>
              <a:rPr lang="en-US" sz="900" dirty="0">
                <a:solidFill>
                  <a:srgbClr val="014067"/>
                </a:solidFill>
              </a:rPr>
              <a:t>        return view('</a:t>
            </a:r>
            <a:r>
              <a:rPr lang="en-US" sz="900" dirty="0" err="1">
                <a:solidFill>
                  <a:srgbClr val="014067"/>
                </a:solidFill>
              </a:rPr>
              <a:t>page.mahasiswa</a:t>
            </a:r>
            <a:r>
              <a:rPr lang="en-US" sz="900" dirty="0">
                <a:solidFill>
                  <a:srgbClr val="014067"/>
                </a:solidFill>
              </a:rPr>
              <a:t>', $this-&gt;data);</a:t>
            </a:r>
          </a:p>
          <a:p>
            <a:r>
              <a:rPr lang="en-US" sz="90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900" dirty="0">
                <a:solidFill>
                  <a:srgbClr val="014067"/>
                </a:solidFill>
              </a:rPr>
              <a:t/>
            </a:r>
            <a:br>
              <a:rPr lang="en-US" sz="900" dirty="0">
                <a:solidFill>
                  <a:srgbClr val="014067"/>
                </a:solidFill>
              </a:rPr>
            </a:br>
            <a:r>
              <a:rPr lang="en-US" sz="900" dirty="0">
                <a:solidFill>
                  <a:srgbClr val="014067"/>
                </a:solidFill>
              </a:rPr>
              <a:t>    public function </a:t>
            </a:r>
            <a:r>
              <a:rPr lang="en-US" sz="900" dirty="0" err="1">
                <a:solidFill>
                  <a:srgbClr val="014067"/>
                </a:solidFill>
              </a:rPr>
              <a:t>dosen</a:t>
            </a:r>
            <a:r>
              <a:rPr lang="en-US" sz="900" dirty="0">
                <a:solidFill>
                  <a:srgbClr val="014067"/>
                </a:solidFill>
              </a:rPr>
              <a:t>(){</a:t>
            </a:r>
          </a:p>
          <a:p>
            <a:r>
              <a:rPr lang="en-US" sz="900" dirty="0">
                <a:solidFill>
                  <a:srgbClr val="014067"/>
                </a:solidFill>
              </a:rPr>
              <a:t>        $this-&gt;data['title'] = '</a:t>
            </a:r>
            <a:r>
              <a:rPr lang="en-US" sz="900" dirty="0" err="1">
                <a:solidFill>
                  <a:srgbClr val="014067"/>
                </a:solidFill>
              </a:rPr>
              <a:t>Halaman</a:t>
            </a:r>
            <a:r>
              <a:rPr lang="en-US" sz="900" dirty="0">
                <a:solidFill>
                  <a:srgbClr val="014067"/>
                </a:solidFill>
              </a:rPr>
              <a:t> </a:t>
            </a:r>
            <a:r>
              <a:rPr lang="en-US" sz="900" dirty="0" err="1">
                <a:solidFill>
                  <a:srgbClr val="014067"/>
                </a:solidFill>
              </a:rPr>
              <a:t>Dosen</a:t>
            </a:r>
            <a:r>
              <a:rPr lang="en-US" sz="900" dirty="0">
                <a:solidFill>
                  <a:srgbClr val="014067"/>
                </a:solidFill>
              </a:rPr>
              <a:t>';</a:t>
            </a:r>
          </a:p>
          <a:p>
            <a:r>
              <a:rPr lang="en-US" sz="900" dirty="0">
                <a:solidFill>
                  <a:srgbClr val="014067"/>
                </a:solidFill>
              </a:rPr>
              <a:t>        return view('</a:t>
            </a:r>
            <a:r>
              <a:rPr lang="en-US" sz="900" dirty="0" err="1">
                <a:solidFill>
                  <a:srgbClr val="014067"/>
                </a:solidFill>
              </a:rPr>
              <a:t>page.dosen</a:t>
            </a:r>
            <a:r>
              <a:rPr lang="en-US" sz="900" dirty="0">
                <a:solidFill>
                  <a:srgbClr val="014067"/>
                </a:solidFill>
              </a:rPr>
              <a:t>', $this-&gt;data);</a:t>
            </a:r>
          </a:p>
          <a:p>
            <a:r>
              <a:rPr lang="en-US" sz="900" dirty="0">
                <a:solidFill>
                  <a:srgbClr val="014067"/>
                </a:solidFill>
              </a:rPr>
              <a:t>    }</a:t>
            </a:r>
          </a:p>
          <a:p>
            <a:r>
              <a:rPr lang="en-US" sz="900" dirty="0">
                <a:solidFill>
                  <a:srgbClr val="014067"/>
                </a:solidFill>
              </a:rPr>
              <a:t>}</a:t>
            </a:r>
          </a:p>
          <a:p>
            <a:r>
              <a:rPr lang="en-US" sz="900" dirty="0">
                <a:solidFill>
                  <a:srgbClr val="014067"/>
                </a:solidFill>
              </a:rPr>
              <a:t/>
            </a:r>
            <a:br>
              <a:rPr lang="en-US" sz="900" dirty="0">
                <a:solidFill>
                  <a:srgbClr val="014067"/>
                </a:solidFill>
              </a:rPr>
            </a:br>
            <a:endParaRPr lang="en-US" sz="900" dirty="0">
              <a:solidFill>
                <a:srgbClr val="014067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33591"/>
            <a:ext cx="8333222" cy="1147969"/>
          </a:xfrm>
        </p:spPr>
        <p:txBody>
          <a:bodyPr/>
          <a:lstStyle/>
          <a:p>
            <a:r>
              <a:rPr lang="en-US" dirty="0" smtClean="0"/>
              <a:t>Page </a:t>
            </a:r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03" y="2034664"/>
            <a:ext cx="391532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920343" y="3358349"/>
            <a:ext cx="4884058" cy="713728"/>
          </a:xfrm>
          <a:prstGeom prst="rect">
            <a:avLst/>
          </a:prstGeom>
        </p:spPr>
        <p:txBody>
          <a:bodyPr vert="horz" lIns="91440" tIns="45720" rIns="9144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algn="ctr"/>
            <a:r>
              <a:rPr lang="en-US" dirty="0" smtClean="0"/>
              <a:t>Routes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24400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</a:t>
            </a:r>
            <a:r>
              <a:rPr lang="en-US" dirty="0" smtClean="0"/>
              <a:t>II </a:t>
            </a:r>
            <a:r>
              <a:rPr lang="en-US" dirty="0"/>
              <a:t>– </a:t>
            </a:r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672892" y="1270432"/>
            <a:ext cx="10166558" cy="22934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s-ES" dirty="0" err="1" smtClean="0"/>
              <a:t>Buka</a:t>
            </a:r>
            <a:r>
              <a:rPr lang="es-ES" dirty="0" smtClean="0"/>
              <a:t> </a:t>
            </a:r>
            <a:r>
              <a:rPr lang="es-ES" b="1" dirty="0" err="1" smtClean="0"/>
              <a:t>web.php</a:t>
            </a:r>
            <a:r>
              <a:rPr lang="es-ES" b="1" dirty="0" smtClean="0"/>
              <a:t> </a:t>
            </a:r>
            <a:r>
              <a:rPr lang="es-ES" dirty="0" smtClean="0"/>
              <a:t>yang </a:t>
            </a:r>
            <a:r>
              <a:rPr lang="es-ES" dirty="0" err="1" smtClean="0"/>
              <a:t>berda</a:t>
            </a:r>
            <a:r>
              <a:rPr lang="es-ES" dirty="0" smtClean="0"/>
              <a:t> di folder </a:t>
            </a:r>
            <a:r>
              <a:rPr lang="es-ES" b="1" dirty="0" err="1" smtClean="0"/>
              <a:t>routes</a:t>
            </a:r>
            <a:r>
              <a:rPr lang="es-ES" b="1" dirty="0" smtClean="0"/>
              <a:t>, </a:t>
            </a:r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ganti</a:t>
            </a:r>
            <a:r>
              <a:rPr lang="es-ES" dirty="0" smtClean="0"/>
              <a:t> </a:t>
            </a:r>
            <a:r>
              <a:rPr lang="es-ES" dirty="0" err="1" smtClean="0"/>
              <a:t>menjadi</a:t>
            </a:r>
            <a:r>
              <a:rPr lang="es-ES" dirty="0" smtClean="0"/>
              <a:t> </a:t>
            </a:r>
            <a:r>
              <a:rPr lang="es-ES" dirty="0" err="1" smtClean="0"/>
              <a:t>seperti</a:t>
            </a:r>
            <a:r>
              <a:rPr lang="es-ES" dirty="0" smtClean="0"/>
              <a:t> </a:t>
            </a:r>
            <a:r>
              <a:rPr lang="es-ES" dirty="0" err="1" smtClean="0"/>
              <a:t>kode</a:t>
            </a:r>
            <a:r>
              <a:rPr lang="es-ES" dirty="0" smtClean="0"/>
              <a:t> </a:t>
            </a:r>
            <a:r>
              <a:rPr lang="es-ES" dirty="0" err="1" smtClean="0"/>
              <a:t>berikut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 </a:t>
            </a:r>
            <a:r>
              <a:rPr lang="es-ES" dirty="0" err="1" smtClean="0"/>
              <a:t>kemudian</a:t>
            </a:r>
            <a:r>
              <a:rPr lang="es-ES" dirty="0" smtClean="0"/>
              <a:t> simpan.</a:t>
            </a:r>
            <a:endParaRPr lang="es-E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b="1" dirty="0"/>
          </a:p>
        </p:txBody>
      </p:sp>
      <p:sp>
        <p:nvSpPr>
          <p:cNvPr id="20" name="Rectangle 19"/>
          <p:cNvSpPr/>
          <p:nvPr/>
        </p:nvSpPr>
        <p:spPr>
          <a:xfrm>
            <a:off x="1203724" y="1984346"/>
            <a:ext cx="5498918" cy="41793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14067"/>
                </a:solidFill>
              </a:rPr>
              <a:t>Route::group(['namespace' =&gt; 'App\Http\Controllers'], function()</a:t>
            </a:r>
          </a:p>
          <a:p>
            <a:r>
              <a:rPr lang="en-US" sz="1000" dirty="0">
                <a:solidFill>
                  <a:srgbClr val="014067"/>
                </a:solidFill>
              </a:rPr>
              <a:t>{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Route::get('/', '</a:t>
            </a:r>
            <a:r>
              <a:rPr lang="en-US" sz="1000" dirty="0" err="1">
                <a:solidFill>
                  <a:srgbClr val="014067"/>
                </a:solidFill>
              </a:rPr>
              <a:t>HomeController@index</a:t>
            </a:r>
            <a:r>
              <a:rPr lang="en-US" sz="1000" dirty="0">
                <a:solidFill>
                  <a:srgbClr val="014067"/>
                </a:solidFill>
              </a:rPr>
              <a:t>')-&gt;name('home');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/>
            </a:r>
            <a:br>
              <a:rPr lang="en-US" sz="1000" dirty="0">
                <a:solidFill>
                  <a:srgbClr val="014067"/>
                </a:solidFill>
              </a:rPr>
            </a:br>
            <a:r>
              <a:rPr lang="en-US" sz="1000" dirty="0">
                <a:solidFill>
                  <a:srgbClr val="014067"/>
                </a:solidFill>
              </a:rPr>
              <a:t>    Route::group(['middleware' =&gt; ['guest']], function() {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Route::get('/register', '</a:t>
            </a:r>
            <a:r>
              <a:rPr lang="en-US" sz="1000" dirty="0" err="1">
                <a:solidFill>
                  <a:srgbClr val="014067"/>
                </a:solidFill>
              </a:rPr>
              <a:t>AuthController@register</a:t>
            </a:r>
            <a:r>
              <a:rPr lang="en-US" sz="1000" dirty="0">
                <a:solidFill>
                  <a:srgbClr val="014067"/>
                </a:solidFill>
              </a:rPr>
              <a:t>')-&gt;name('register');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Route::post('/register', '</a:t>
            </a:r>
            <a:r>
              <a:rPr lang="en-US" sz="1000" dirty="0" err="1">
                <a:solidFill>
                  <a:srgbClr val="014067"/>
                </a:solidFill>
              </a:rPr>
              <a:t>AuthController@do_register</a:t>
            </a:r>
            <a:r>
              <a:rPr lang="en-US" sz="1000" dirty="0">
                <a:solidFill>
                  <a:srgbClr val="014067"/>
                </a:solidFill>
              </a:rPr>
              <a:t>')-&gt;name('</a:t>
            </a:r>
            <a:r>
              <a:rPr lang="en-US" sz="1000" dirty="0" err="1">
                <a:solidFill>
                  <a:srgbClr val="014067"/>
                </a:solidFill>
              </a:rPr>
              <a:t>register.do_register</a:t>
            </a:r>
            <a:r>
              <a:rPr lang="en-US" sz="1000" dirty="0">
                <a:solidFill>
                  <a:srgbClr val="014067"/>
                </a:solidFill>
              </a:rPr>
              <a:t>');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/>
            </a:r>
            <a:br>
              <a:rPr lang="en-US" sz="1000" dirty="0">
                <a:solidFill>
                  <a:srgbClr val="014067"/>
                </a:solidFill>
              </a:rPr>
            </a:br>
            <a:r>
              <a:rPr lang="en-US" sz="1000" dirty="0">
                <a:solidFill>
                  <a:srgbClr val="014067"/>
                </a:solidFill>
              </a:rPr>
              <a:t>        Route::get('/login', '</a:t>
            </a:r>
            <a:r>
              <a:rPr lang="en-US" sz="1000" dirty="0" err="1">
                <a:solidFill>
                  <a:srgbClr val="014067"/>
                </a:solidFill>
              </a:rPr>
              <a:t>AuthController@login</a:t>
            </a:r>
            <a:r>
              <a:rPr lang="en-US" sz="1000" dirty="0">
                <a:solidFill>
                  <a:srgbClr val="014067"/>
                </a:solidFill>
              </a:rPr>
              <a:t>')-&gt;name('login');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Route::post('/login', '</a:t>
            </a:r>
            <a:r>
              <a:rPr lang="en-US" sz="1000" dirty="0" err="1">
                <a:solidFill>
                  <a:srgbClr val="014067"/>
                </a:solidFill>
              </a:rPr>
              <a:t>AuthController@do_login</a:t>
            </a:r>
            <a:r>
              <a:rPr lang="en-US" sz="1000" dirty="0">
                <a:solidFill>
                  <a:srgbClr val="014067"/>
                </a:solidFill>
              </a:rPr>
              <a:t>')-&gt;name('</a:t>
            </a:r>
            <a:r>
              <a:rPr lang="en-US" sz="1000" dirty="0" err="1">
                <a:solidFill>
                  <a:srgbClr val="014067"/>
                </a:solidFill>
              </a:rPr>
              <a:t>login.do_login</a:t>
            </a:r>
            <a:r>
              <a:rPr lang="en-US" sz="1000" dirty="0">
                <a:solidFill>
                  <a:srgbClr val="014067"/>
                </a:solidFill>
              </a:rPr>
              <a:t>');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});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/>
            </a:r>
            <a:br>
              <a:rPr lang="en-US" sz="1000" dirty="0">
                <a:solidFill>
                  <a:srgbClr val="014067"/>
                </a:solidFill>
              </a:rPr>
            </a:br>
            <a:r>
              <a:rPr lang="en-US" sz="1000" dirty="0">
                <a:solidFill>
                  <a:srgbClr val="014067"/>
                </a:solidFill>
              </a:rPr>
              <a:t>    Route::group(['middleware' =&gt; ['</a:t>
            </a:r>
            <a:r>
              <a:rPr lang="en-US" sz="1000" dirty="0" err="1">
                <a:solidFill>
                  <a:srgbClr val="014067"/>
                </a:solidFill>
              </a:rPr>
              <a:t>auth</a:t>
            </a:r>
            <a:r>
              <a:rPr lang="en-US" sz="1000" dirty="0">
                <a:solidFill>
                  <a:srgbClr val="014067"/>
                </a:solidFill>
              </a:rPr>
              <a:t>']], function() {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Route::get('/logout', '</a:t>
            </a:r>
            <a:r>
              <a:rPr lang="en-US" sz="1000" dirty="0" err="1">
                <a:solidFill>
                  <a:srgbClr val="014067"/>
                </a:solidFill>
              </a:rPr>
              <a:t>AuthController@logout</a:t>
            </a:r>
            <a:r>
              <a:rPr lang="en-US" sz="1000" dirty="0">
                <a:solidFill>
                  <a:srgbClr val="014067"/>
                </a:solidFill>
              </a:rPr>
              <a:t>')-&gt;name('logout');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});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/>
            </a:r>
            <a:br>
              <a:rPr lang="en-US" sz="1000" dirty="0">
                <a:solidFill>
                  <a:srgbClr val="014067"/>
                </a:solidFill>
              </a:rPr>
            </a:br>
            <a:r>
              <a:rPr lang="en-US" sz="1000" dirty="0">
                <a:solidFill>
                  <a:srgbClr val="014067"/>
                </a:solidFill>
              </a:rPr>
              <a:t>    Route::group(['middleware' =&gt; ['</a:t>
            </a:r>
            <a:r>
              <a:rPr lang="en-US" sz="1000" dirty="0" err="1">
                <a:solidFill>
                  <a:srgbClr val="014067"/>
                </a:solidFill>
              </a:rPr>
              <a:t>auth</a:t>
            </a:r>
            <a:r>
              <a:rPr lang="en-US" sz="1000" dirty="0">
                <a:solidFill>
                  <a:srgbClr val="014067"/>
                </a:solidFill>
              </a:rPr>
              <a:t>','</a:t>
            </a:r>
            <a:r>
              <a:rPr lang="en-US" sz="1000" dirty="0" err="1">
                <a:solidFill>
                  <a:srgbClr val="014067"/>
                </a:solidFill>
              </a:rPr>
              <a:t>roleuser:Admin</a:t>
            </a:r>
            <a:r>
              <a:rPr lang="en-US" sz="1000" dirty="0">
                <a:solidFill>
                  <a:srgbClr val="014067"/>
                </a:solidFill>
              </a:rPr>
              <a:t>']], function() {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Route::get('/page/admin', '</a:t>
            </a:r>
            <a:r>
              <a:rPr lang="en-US" sz="1000" dirty="0" err="1">
                <a:solidFill>
                  <a:srgbClr val="014067"/>
                </a:solidFill>
              </a:rPr>
              <a:t>PageController@admin</a:t>
            </a:r>
            <a:r>
              <a:rPr lang="en-US" sz="1000" dirty="0">
                <a:solidFill>
                  <a:srgbClr val="014067"/>
                </a:solidFill>
              </a:rPr>
              <a:t>')-&gt;name('</a:t>
            </a:r>
            <a:r>
              <a:rPr lang="en-US" sz="1000" dirty="0" err="1">
                <a:solidFill>
                  <a:srgbClr val="014067"/>
                </a:solidFill>
              </a:rPr>
              <a:t>page.admin</a:t>
            </a:r>
            <a:r>
              <a:rPr lang="en-US" sz="1000" dirty="0">
                <a:solidFill>
                  <a:srgbClr val="014067"/>
                </a:solidFill>
              </a:rPr>
              <a:t>');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});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Route::group(['middleware' =&gt; ['</a:t>
            </a:r>
            <a:r>
              <a:rPr lang="en-US" sz="1000" dirty="0" err="1">
                <a:solidFill>
                  <a:srgbClr val="014067"/>
                </a:solidFill>
              </a:rPr>
              <a:t>auth</a:t>
            </a:r>
            <a:r>
              <a:rPr lang="en-US" sz="1000" dirty="0">
                <a:solidFill>
                  <a:srgbClr val="014067"/>
                </a:solidFill>
              </a:rPr>
              <a:t>','</a:t>
            </a:r>
            <a:r>
              <a:rPr lang="en-US" sz="1000" dirty="0" err="1">
                <a:solidFill>
                  <a:srgbClr val="014067"/>
                </a:solidFill>
              </a:rPr>
              <a:t>roleuser:Admin,Mahasiswa</a:t>
            </a:r>
            <a:r>
              <a:rPr lang="en-US" sz="1000" dirty="0">
                <a:solidFill>
                  <a:srgbClr val="014067"/>
                </a:solidFill>
              </a:rPr>
              <a:t>']], function() {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Route::get('/page/</a:t>
            </a:r>
            <a:r>
              <a:rPr lang="en-US" sz="1000" dirty="0" err="1">
                <a:solidFill>
                  <a:srgbClr val="014067"/>
                </a:solidFill>
              </a:rPr>
              <a:t>mahasiswa</a:t>
            </a:r>
            <a:r>
              <a:rPr lang="en-US" sz="1000" dirty="0">
                <a:solidFill>
                  <a:srgbClr val="014067"/>
                </a:solidFill>
              </a:rPr>
              <a:t>', '</a:t>
            </a:r>
            <a:r>
              <a:rPr lang="en-US" sz="1000" dirty="0" err="1">
                <a:solidFill>
                  <a:srgbClr val="014067"/>
                </a:solidFill>
              </a:rPr>
              <a:t>PageController@mahasiswa</a:t>
            </a:r>
            <a:r>
              <a:rPr lang="en-US" sz="1000" dirty="0">
                <a:solidFill>
                  <a:srgbClr val="014067"/>
                </a:solidFill>
              </a:rPr>
              <a:t>')-&gt;name('</a:t>
            </a:r>
            <a:r>
              <a:rPr lang="en-US" sz="1000" dirty="0" err="1">
                <a:solidFill>
                  <a:srgbClr val="014067"/>
                </a:solidFill>
              </a:rPr>
              <a:t>page.mahasiswa</a:t>
            </a:r>
            <a:r>
              <a:rPr lang="en-US" sz="1000" dirty="0">
                <a:solidFill>
                  <a:srgbClr val="014067"/>
                </a:solidFill>
              </a:rPr>
              <a:t>');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});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Route::group(['middleware' =&gt; ['</a:t>
            </a:r>
            <a:r>
              <a:rPr lang="en-US" sz="1000" dirty="0" err="1">
                <a:solidFill>
                  <a:srgbClr val="014067"/>
                </a:solidFill>
              </a:rPr>
              <a:t>auth</a:t>
            </a:r>
            <a:r>
              <a:rPr lang="en-US" sz="1000" dirty="0">
                <a:solidFill>
                  <a:srgbClr val="014067"/>
                </a:solidFill>
              </a:rPr>
              <a:t>','</a:t>
            </a:r>
            <a:r>
              <a:rPr lang="en-US" sz="1000" dirty="0" err="1">
                <a:solidFill>
                  <a:srgbClr val="014067"/>
                </a:solidFill>
              </a:rPr>
              <a:t>roleuser:Admin,Dosen</a:t>
            </a:r>
            <a:r>
              <a:rPr lang="en-US" sz="1000" dirty="0">
                <a:solidFill>
                  <a:srgbClr val="014067"/>
                </a:solidFill>
              </a:rPr>
              <a:t>']], function() {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    Route::get('/page/</a:t>
            </a:r>
            <a:r>
              <a:rPr lang="en-US" sz="1000" dirty="0" err="1">
                <a:solidFill>
                  <a:srgbClr val="014067"/>
                </a:solidFill>
              </a:rPr>
              <a:t>dosen</a:t>
            </a:r>
            <a:r>
              <a:rPr lang="en-US" sz="1000" dirty="0">
                <a:solidFill>
                  <a:srgbClr val="014067"/>
                </a:solidFill>
              </a:rPr>
              <a:t>', '</a:t>
            </a:r>
            <a:r>
              <a:rPr lang="en-US" sz="1000" dirty="0" err="1">
                <a:solidFill>
                  <a:srgbClr val="014067"/>
                </a:solidFill>
              </a:rPr>
              <a:t>PageController@dosen</a:t>
            </a:r>
            <a:r>
              <a:rPr lang="en-US" sz="1000" dirty="0">
                <a:solidFill>
                  <a:srgbClr val="014067"/>
                </a:solidFill>
              </a:rPr>
              <a:t>')-&gt;name('</a:t>
            </a:r>
            <a:r>
              <a:rPr lang="en-US" sz="1000" dirty="0" err="1">
                <a:solidFill>
                  <a:srgbClr val="014067"/>
                </a:solidFill>
              </a:rPr>
              <a:t>page.dosen</a:t>
            </a:r>
            <a:r>
              <a:rPr lang="en-US" sz="1000" dirty="0">
                <a:solidFill>
                  <a:srgbClr val="014067"/>
                </a:solidFill>
              </a:rPr>
              <a:t>');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>    });</a:t>
            </a:r>
          </a:p>
          <a:p>
            <a:r>
              <a:rPr lang="en-US" sz="1000" dirty="0">
                <a:solidFill>
                  <a:srgbClr val="014067"/>
                </a:solidFill>
              </a:rPr>
              <a:t>});</a:t>
            </a:r>
          </a:p>
          <a:p>
            <a:r>
              <a:rPr lang="en-US" sz="600" dirty="0">
                <a:solidFill>
                  <a:srgbClr val="014067"/>
                </a:solidFill>
              </a:rPr>
              <a:t/>
            </a:r>
            <a:br>
              <a:rPr lang="en-US" sz="600" dirty="0">
                <a:solidFill>
                  <a:srgbClr val="014067"/>
                </a:solidFill>
              </a:rPr>
            </a:br>
            <a:endParaRPr lang="en-US" sz="600" dirty="0">
              <a:solidFill>
                <a:srgbClr val="014067"/>
              </a:solidFill>
            </a:endParaRPr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33591"/>
            <a:ext cx="8333222" cy="1147969"/>
          </a:xfrm>
        </p:spPr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48" y="1960229"/>
            <a:ext cx="4285926" cy="42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920343" y="3358349"/>
            <a:ext cx="4884058" cy="713728"/>
          </a:xfrm>
          <a:prstGeom prst="rect">
            <a:avLst/>
          </a:prstGeom>
        </p:spPr>
        <p:txBody>
          <a:bodyPr vert="horz" lIns="91440" tIns="45720" rIns="9144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algn="ctr"/>
            <a:r>
              <a:rPr lang="en-US" dirty="0" smtClean="0"/>
              <a:t>Views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23152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Web Part </a:t>
            </a:r>
            <a:r>
              <a:rPr lang="en-US" dirty="0" smtClean="0"/>
              <a:t>II </a:t>
            </a:r>
            <a:r>
              <a:rPr lang="en-US" dirty="0" smtClean="0"/>
              <a:t>–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490372"/>
            <a:ext cx="7977252" cy="48659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s-ES" sz="1800" dirty="0" err="1" smtClean="0"/>
              <a:t>Struktur</a:t>
            </a:r>
            <a:r>
              <a:rPr lang="es-ES" sz="1800" dirty="0" smtClean="0"/>
              <a:t> folder yang </a:t>
            </a:r>
            <a:r>
              <a:rPr lang="es-ES" sz="1800" dirty="0" err="1" smtClean="0"/>
              <a:t>akan</a:t>
            </a:r>
            <a:r>
              <a:rPr lang="es-ES" sz="1800" dirty="0" smtClean="0"/>
              <a:t> </a:t>
            </a:r>
            <a:r>
              <a:rPr lang="es-ES" sz="1800" dirty="0" err="1" smtClean="0"/>
              <a:t>dibuat</a:t>
            </a:r>
            <a:r>
              <a:rPr lang="es-ES" sz="1800" dirty="0" smtClean="0"/>
              <a:t> </a:t>
            </a:r>
            <a:r>
              <a:rPr lang="es-ES" sz="1800" dirty="0" err="1" smtClean="0"/>
              <a:t>dalam</a:t>
            </a:r>
            <a:r>
              <a:rPr lang="es-ES" sz="1800" dirty="0" smtClean="0"/>
              <a:t> </a:t>
            </a:r>
            <a:r>
              <a:rPr lang="es-ES" sz="1800" dirty="0" err="1" smtClean="0"/>
              <a:t>materi</a:t>
            </a:r>
            <a:r>
              <a:rPr lang="es-ES" sz="1800" dirty="0" smtClean="0"/>
              <a:t> </a:t>
            </a:r>
            <a:r>
              <a:rPr lang="es-ES" sz="1800" dirty="0" err="1" smtClean="0"/>
              <a:t>ini</a:t>
            </a:r>
            <a:r>
              <a:rPr lang="es-ES" sz="1800" dirty="0" smtClean="0"/>
              <a:t> </a:t>
            </a:r>
            <a:r>
              <a:rPr lang="es-ES" sz="1800" dirty="0" err="1" smtClean="0"/>
              <a:t>adalah</a:t>
            </a:r>
            <a:r>
              <a:rPr lang="es-ES" sz="1800" dirty="0" smtClean="0"/>
              <a:t> </a:t>
            </a:r>
            <a:r>
              <a:rPr lang="es-ES" sz="1800" dirty="0" err="1" smtClean="0"/>
              <a:t>sebagai</a:t>
            </a:r>
            <a:r>
              <a:rPr lang="es-ES" sz="1800" dirty="0" smtClean="0"/>
              <a:t> </a:t>
            </a:r>
            <a:r>
              <a:rPr lang="es-ES" sz="1800" dirty="0" err="1" smtClean="0"/>
              <a:t>berikut</a:t>
            </a:r>
            <a:endParaRPr lang="es-ES" sz="1800" dirty="0" smtClean="0"/>
          </a:p>
          <a:p>
            <a:pPr marL="457200" indent="-457200">
              <a:buAutoNum type="arabicPeriod"/>
            </a:pPr>
            <a:r>
              <a:rPr lang="es-ES" sz="1800" dirty="0" err="1" smtClean="0"/>
              <a:t>Terdapat</a:t>
            </a:r>
            <a:r>
              <a:rPr lang="es-ES" sz="1800" dirty="0" smtClean="0"/>
              <a:t> </a:t>
            </a:r>
            <a:r>
              <a:rPr lang="es-ES" sz="1800" dirty="0" err="1" smtClean="0"/>
              <a:t>tiga</a:t>
            </a:r>
            <a:r>
              <a:rPr lang="es-ES" sz="1800" dirty="0" smtClean="0"/>
              <a:t> </a:t>
            </a:r>
            <a:r>
              <a:rPr lang="es-ES" sz="1800" dirty="0" err="1" smtClean="0"/>
              <a:t>buah</a:t>
            </a:r>
            <a:r>
              <a:rPr lang="es-ES" sz="1800" dirty="0" smtClean="0"/>
              <a:t> folder dan </a:t>
            </a:r>
            <a:r>
              <a:rPr lang="es-ES" sz="1800" dirty="0" err="1" smtClean="0"/>
              <a:t>satu</a:t>
            </a:r>
            <a:r>
              <a:rPr lang="es-ES" sz="1800" dirty="0" smtClean="0"/>
              <a:t> </a:t>
            </a:r>
            <a:r>
              <a:rPr lang="es-ES" sz="1800" dirty="0" err="1" smtClean="0"/>
              <a:t>buah</a:t>
            </a:r>
            <a:r>
              <a:rPr lang="es-ES" sz="1800" dirty="0" smtClean="0"/>
              <a:t> file </a:t>
            </a:r>
            <a:r>
              <a:rPr lang="es-ES" sz="1800" dirty="0" err="1" smtClean="0"/>
              <a:t>yaitu</a:t>
            </a:r>
            <a:r>
              <a:rPr lang="es-ES" sz="1800" dirty="0" smtClean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1800" b="1" dirty="0" smtClean="0"/>
              <a:t>Folder </a:t>
            </a:r>
            <a:r>
              <a:rPr lang="es-ES" sz="1800" b="1" dirty="0" err="1" smtClean="0"/>
              <a:t>auth</a:t>
            </a:r>
            <a:r>
              <a:rPr lang="es-ES" sz="1800" b="1" dirty="0" smtClean="0"/>
              <a:t> </a:t>
            </a:r>
            <a:r>
              <a:rPr lang="es-ES" sz="1800" dirty="0" smtClean="0"/>
              <a:t>yang </a:t>
            </a:r>
            <a:r>
              <a:rPr lang="es-ES" sz="1800" dirty="0" err="1" smtClean="0"/>
              <a:t>terdiri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 :</a:t>
            </a:r>
          </a:p>
          <a:p>
            <a:pPr marL="1600200" lvl="2" indent="-457200">
              <a:buAutoNum type="arabicPeriod"/>
            </a:pPr>
            <a:r>
              <a:rPr lang="es-ES" sz="1600" dirty="0" smtClean="0"/>
              <a:t>File </a:t>
            </a:r>
            <a:r>
              <a:rPr lang="es-ES" sz="1600" dirty="0" err="1" smtClean="0"/>
              <a:t>login.blade.php</a:t>
            </a:r>
            <a:endParaRPr lang="es-ES" sz="1600" dirty="0" smtClean="0"/>
          </a:p>
          <a:p>
            <a:pPr marL="1600200" lvl="2" indent="-457200">
              <a:buAutoNum type="arabicPeriod"/>
            </a:pPr>
            <a:r>
              <a:rPr lang="es-ES" sz="1600" dirty="0" smtClean="0"/>
              <a:t>File </a:t>
            </a:r>
            <a:r>
              <a:rPr lang="es-ES" sz="1600" dirty="0" err="1" smtClean="0"/>
              <a:t>register.blade.php</a:t>
            </a:r>
            <a:endParaRPr lang="es-ES" sz="16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1800" b="1" dirty="0" smtClean="0"/>
              <a:t>Folder </a:t>
            </a:r>
            <a:r>
              <a:rPr lang="es-ES" sz="1800" b="1" dirty="0" err="1" smtClean="0"/>
              <a:t>layouts</a:t>
            </a:r>
            <a:r>
              <a:rPr lang="es-ES" sz="1800" b="1" dirty="0" smtClean="0"/>
              <a:t> </a:t>
            </a:r>
            <a:r>
              <a:rPr lang="es-ES" sz="1800" dirty="0" smtClean="0"/>
              <a:t>yang </a:t>
            </a:r>
            <a:r>
              <a:rPr lang="es-ES" sz="1800" dirty="0" err="1" smtClean="0"/>
              <a:t>terdiri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:</a:t>
            </a:r>
          </a:p>
          <a:p>
            <a:pPr marL="1600200" lvl="2" indent="-457200">
              <a:buAutoNum type="arabicPeriod"/>
            </a:pPr>
            <a:r>
              <a:rPr lang="es-ES" sz="1600" dirty="0" smtClean="0"/>
              <a:t>File </a:t>
            </a:r>
            <a:r>
              <a:rPr lang="es-ES" sz="1600" dirty="0" err="1" smtClean="0"/>
              <a:t>alert.blade.php</a:t>
            </a:r>
            <a:endParaRPr lang="es-ES" sz="1600" dirty="0" smtClean="0"/>
          </a:p>
          <a:p>
            <a:pPr marL="1600200" lvl="2" indent="-457200">
              <a:buAutoNum type="arabicPeriod"/>
            </a:pPr>
            <a:r>
              <a:rPr lang="es-ES" sz="1600" dirty="0" smtClean="0"/>
              <a:t>File </a:t>
            </a:r>
            <a:r>
              <a:rPr lang="es-ES" sz="1600" dirty="0" err="1" smtClean="0"/>
              <a:t>auth.blade.php</a:t>
            </a:r>
            <a:endParaRPr lang="es-ES" sz="1600" dirty="0" smtClean="0"/>
          </a:p>
          <a:p>
            <a:pPr marL="1600200" lvl="2" indent="-457200">
              <a:buAutoNum type="arabicPeriod"/>
            </a:pPr>
            <a:r>
              <a:rPr lang="es-ES" sz="1600" dirty="0" smtClean="0"/>
              <a:t>File </a:t>
            </a:r>
            <a:r>
              <a:rPr lang="es-ES" sz="1600" dirty="0" err="1" smtClean="0"/>
              <a:t>index.blade.php</a:t>
            </a:r>
            <a:endParaRPr lang="es-ES" sz="1600" dirty="0" smtClean="0"/>
          </a:p>
          <a:p>
            <a:pPr marL="1600200" lvl="2" indent="-457200">
              <a:buAutoNum type="arabicPeriod"/>
            </a:pPr>
            <a:r>
              <a:rPr lang="es-ES" sz="1600" dirty="0" smtClean="0"/>
              <a:t>File </a:t>
            </a:r>
            <a:r>
              <a:rPr lang="es-ES" sz="1600" dirty="0" err="1" smtClean="0"/>
              <a:t>navbar.blade.php</a:t>
            </a:r>
            <a:endParaRPr lang="es-ES" sz="16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1800" b="1" dirty="0" smtClean="0"/>
              <a:t>Folder page </a:t>
            </a:r>
            <a:r>
              <a:rPr lang="es-ES" sz="1800" dirty="0" smtClean="0"/>
              <a:t>yang </a:t>
            </a:r>
            <a:r>
              <a:rPr lang="es-ES" sz="1800" dirty="0" err="1" smtClean="0"/>
              <a:t>terdiri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 :</a:t>
            </a:r>
          </a:p>
          <a:p>
            <a:pPr marL="1600200" lvl="2" indent="-457200">
              <a:buAutoNum type="arabicPeriod"/>
            </a:pPr>
            <a:r>
              <a:rPr lang="es-ES" sz="1600" dirty="0" smtClean="0"/>
              <a:t>File </a:t>
            </a:r>
            <a:r>
              <a:rPr lang="es-ES" sz="1600" dirty="0" err="1" smtClean="0"/>
              <a:t>admin.blade.php</a:t>
            </a:r>
            <a:endParaRPr lang="es-ES" sz="1600" dirty="0" smtClean="0"/>
          </a:p>
          <a:p>
            <a:pPr marL="1600200" lvl="2" indent="-457200">
              <a:buAutoNum type="arabicPeriod"/>
            </a:pPr>
            <a:r>
              <a:rPr lang="es-ES" sz="1600" dirty="0" smtClean="0"/>
              <a:t>File </a:t>
            </a:r>
            <a:r>
              <a:rPr lang="es-ES" sz="1600" dirty="0" err="1" smtClean="0"/>
              <a:t>dosen.blade.php</a:t>
            </a:r>
            <a:endParaRPr lang="es-ES" sz="1600" dirty="0" smtClean="0"/>
          </a:p>
          <a:p>
            <a:pPr marL="1600200" lvl="2" indent="-457200">
              <a:buAutoNum type="arabicPeriod"/>
            </a:pPr>
            <a:r>
              <a:rPr lang="es-ES" sz="1600" dirty="0" smtClean="0"/>
              <a:t>File </a:t>
            </a:r>
            <a:r>
              <a:rPr lang="es-ES" sz="1600" dirty="0" err="1" smtClean="0"/>
              <a:t>mahasiswa.blade.php</a:t>
            </a:r>
            <a:endParaRPr lang="es-ES" sz="16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1800" dirty="0" smtClean="0"/>
              <a:t>Dan yang </a:t>
            </a:r>
            <a:r>
              <a:rPr lang="es-ES" sz="1800" dirty="0" err="1" smtClean="0"/>
              <a:t>terakhir</a:t>
            </a:r>
            <a:r>
              <a:rPr lang="es-ES" sz="1800" dirty="0" smtClean="0"/>
              <a:t> </a:t>
            </a:r>
            <a:r>
              <a:rPr lang="es-ES" sz="1800" dirty="0" err="1" smtClean="0"/>
              <a:t>adalah</a:t>
            </a:r>
            <a:r>
              <a:rPr lang="es-ES" sz="1800" dirty="0" smtClean="0"/>
              <a:t> </a:t>
            </a:r>
            <a:r>
              <a:rPr lang="es-ES" sz="1800" b="1" dirty="0" smtClean="0"/>
              <a:t>File </a:t>
            </a:r>
            <a:r>
              <a:rPr lang="es-ES" sz="1800" b="1" dirty="0" err="1" smtClean="0"/>
              <a:t>home.blade.php</a:t>
            </a:r>
            <a:endParaRPr lang="es-ES" sz="1800" b="1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1321073" y="3661170"/>
            <a:ext cx="5291572" cy="785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2114319"/>
            <a:ext cx="2162477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Views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261605"/>
            <a:ext cx="7120371" cy="3541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Berikut</a:t>
            </a:r>
            <a:r>
              <a:rPr lang="es-ES" sz="1800" dirty="0" smtClean="0"/>
              <a:t> </a:t>
            </a:r>
            <a:r>
              <a:rPr lang="es-ES" sz="1800" dirty="0" err="1" smtClean="0"/>
              <a:t>ini</a:t>
            </a:r>
            <a:r>
              <a:rPr lang="es-ES" sz="1800" dirty="0" smtClean="0"/>
              <a:t> </a:t>
            </a:r>
            <a:r>
              <a:rPr lang="es-ES" sz="1800" dirty="0" err="1" smtClean="0"/>
              <a:t>merupakan</a:t>
            </a:r>
            <a:r>
              <a:rPr lang="es-ES" sz="1800" dirty="0" smtClean="0"/>
              <a:t> </a:t>
            </a:r>
            <a:r>
              <a:rPr lang="es-ES" sz="1800" dirty="0" err="1" smtClean="0"/>
              <a:t>isi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 file </a:t>
            </a:r>
            <a:r>
              <a:rPr lang="es-ES" sz="1800" dirty="0" err="1" smtClean="0"/>
              <a:t>login.blade.php</a:t>
            </a:r>
            <a:endParaRPr lang="es-ES" sz="1800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1321073" y="3661170"/>
            <a:ext cx="5291572" cy="785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3" name="Rectangle 22"/>
          <p:cNvSpPr/>
          <p:nvPr/>
        </p:nvSpPr>
        <p:spPr>
          <a:xfrm>
            <a:off x="411771" y="1616961"/>
            <a:ext cx="4337782" cy="4739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rgbClr val="014067"/>
                </a:solidFill>
              </a:rPr>
              <a:t>@extends('</a:t>
            </a:r>
            <a:r>
              <a:rPr lang="en-US" sz="700" dirty="0" err="1">
                <a:solidFill>
                  <a:srgbClr val="014067"/>
                </a:solidFill>
              </a:rPr>
              <a:t>layouts.auth</a:t>
            </a:r>
            <a:r>
              <a:rPr lang="en-US" sz="700" dirty="0">
                <a:solidFill>
                  <a:srgbClr val="014067"/>
                </a:solidFill>
              </a:rPr>
              <a:t>')</a:t>
            </a:r>
          </a:p>
          <a:p>
            <a:r>
              <a:rPr lang="en-US" sz="700" dirty="0">
                <a:solidFill>
                  <a:srgbClr val="014067"/>
                </a:solidFill>
              </a:rPr>
              <a:t>@section('content')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&lt;div class="card p-3"&gt;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&lt;h4 class="card-title p-3"&gt;Login&lt;/h4&gt;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&lt;div class="card-body"&gt;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&lt;form method="post" action="{{ route('</a:t>
            </a:r>
            <a:r>
              <a:rPr lang="en-US" sz="700" dirty="0" err="1">
                <a:solidFill>
                  <a:srgbClr val="014067"/>
                </a:solidFill>
              </a:rPr>
              <a:t>login.do_login</a:t>
            </a:r>
            <a:r>
              <a:rPr lang="en-US" sz="700" dirty="0">
                <a:solidFill>
                  <a:srgbClr val="014067"/>
                </a:solidFill>
              </a:rPr>
              <a:t>') }}"&gt;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@</a:t>
            </a:r>
            <a:r>
              <a:rPr lang="en-US" sz="700" dirty="0" err="1">
                <a:solidFill>
                  <a:srgbClr val="014067"/>
                </a:solidFill>
              </a:rPr>
              <a:t>csrf</a:t>
            </a:r>
            <a:endParaRPr lang="en-US" sz="700" dirty="0">
              <a:solidFill>
                <a:srgbClr val="014067"/>
              </a:solidFill>
            </a:endParaRPr>
          </a:p>
          <a:p>
            <a:r>
              <a:rPr lang="en-US" sz="700" dirty="0">
                <a:solidFill>
                  <a:srgbClr val="014067"/>
                </a:solidFill>
              </a:rPr>
              <a:t>                @include('</a:t>
            </a:r>
            <a:r>
              <a:rPr lang="en-US" sz="700" dirty="0" err="1">
                <a:solidFill>
                  <a:srgbClr val="014067"/>
                </a:solidFill>
              </a:rPr>
              <a:t>layouts.alert</a:t>
            </a:r>
            <a:r>
              <a:rPr lang="en-US" sz="700" dirty="0">
                <a:solidFill>
                  <a:srgbClr val="014067"/>
                </a:solidFill>
              </a:rPr>
              <a:t>')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&lt;div class="row"&gt;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&lt;div class="col-md-12"&gt;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&lt;div class="form-floating mb-3"&gt;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    &lt;input type="text" class="form-control" id="</a:t>
            </a:r>
            <a:r>
              <a:rPr lang="en-US" sz="700" dirty="0" err="1">
                <a:solidFill>
                  <a:srgbClr val="014067"/>
                </a:solidFill>
              </a:rPr>
              <a:t>forUsername</a:t>
            </a:r>
            <a:r>
              <a:rPr lang="en-US" sz="700" dirty="0">
                <a:solidFill>
                  <a:srgbClr val="014067"/>
                </a:solidFill>
              </a:rPr>
              <a:t>" value="{{ old('username') }}"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        required placeholder="Email / Username" name="username"&gt;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    &lt;label for="</a:t>
            </a:r>
            <a:r>
              <a:rPr lang="en-US" sz="700" dirty="0" err="1">
                <a:solidFill>
                  <a:srgbClr val="014067"/>
                </a:solidFill>
              </a:rPr>
              <a:t>forUsername</a:t>
            </a:r>
            <a:r>
              <a:rPr lang="en-US" sz="700" dirty="0">
                <a:solidFill>
                  <a:srgbClr val="014067"/>
                </a:solidFill>
              </a:rPr>
              <a:t>"&gt;Email / Username&lt;/label&gt;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    @if ($errors-&gt;has('username'))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        &lt;span class="text-danger text-left"&gt;{{ $errors-&gt;first('username') }}&lt;/span&gt;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    @</a:t>
            </a:r>
            <a:r>
              <a:rPr lang="en-US" sz="700" dirty="0" err="1">
                <a:solidFill>
                  <a:srgbClr val="014067"/>
                </a:solidFill>
              </a:rPr>
              <a:t>endif</a:t>
            </a:r>
            <a:endParaRPr lang="en-US" sz="700" dirty="0">
              <a:solidFill>
                <a:srgbClr val="014067"/>
              </a:solidFill>
            </a:endParaRP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&lt;/div&gt;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&lt;/div&gt;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&lt;div class="col-md-12"&gt;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&lt;div class="form-floating mb-3"&gt;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    &lt;input type="password" class="form-control" id="</a:t>
            </a:r>
            <a:r>
              <a:rPr lang="en-US" sz="700" dirty="0" err="1">
                <a:solidFill>
                  <a:srgbClr val="014067"/>
                </a:solidFill>
              </a:rPr>
              <a:t>forPassword</a:t>
            </a:r>
            <a:r>
              <a:rPr lang="en-US" sz="700" dirty="0">
                <a:solidFill>
                  <a:srgbClr val="014067"/>
                </a:solidFill>
              </a:rPr>
              <a:t>" value="{{ old('password') }}"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        required placeholder="Password" name="password"&gt;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    &lt;label for="</a:t>
            </a:r>
            <a:r>
              <a:rPr lang="en-US" sz="700" dirty="0" err="1">
                <a:solidFill>
                  <a:srgbClr val="014067"/>
                </a:solidFill>
              </a:rPr>
              <a:t>forPassword</a:t>
            </a:r>
            <a:r>
              <a:rPr lang="en-US" sz="700" dirty="0">
                <a:solidFill>
                  <a:srgbClr val="014067"/>
                </a:solidFill>
              </a:rPr>
              <a:t>"&gt;Password&lt;/label&gt;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    @if ($errors-&gt;has('password'))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        &lt;span class="text-danger text-left"&gt;{{ $errors-&gt;first('password') }}&lt;/span&gt;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    @</a:t>
            </a:r>
            <a:r>
              <a:rPr lang="en-US" sz="700" dirty="0" err="1">
                <a:solidFill>
                  <a:srgbClr val="014067"/>
                </a:solidFill>
              </a:rPr>
              <a:t>endif</a:t>
            </a:r>
            <a:endParaRPr lang="en-US" sz="700" dirty="0">
              <a:solidFill>
                <a:srgbClr val="014067"/>
              </a:solidFill>
            </a:endParaRP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&lt;/div&gt;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&lt;/div&gt;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&lt;div class="col-md-12"&gt;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&lt;p class=""&gt;</a:t>
            </a:r>
            <a:r>
              <a:rPr lang="en-US" sz="700" dirty="0" err="1">
                <a:solidFill>
                  <a:srgbClr val="014067"/>
                </a:solidFill>
              </a:rPr>
              <a:t>Sudah</a:t>
            </a:r>
            <a:r>
              <a:rPr lang="en-US" sz="700" dirty="0">
                <a:solidFill>
                  <a:srgbClr val="014067"/>
                </a:solidFill>
              </a:rPr>
              <a:t> </a:t>
            </a:r>
            <a:r>
              <a:rPr lang="en-US" sz="700" dirty="0" err="1">
                <a:solidFill>
                  <a:srgbClr val="014067"/>
                </a:solidFill>
              </a:rPr>
              <a:t>memiliki</a:t>
            </a:r>
            <a:r>
              <a:rPr lang="en-US" sz="700" dirty="0">
                <a:solidFill>
                  <a:srgbClr val="014067"/>
                </a:solidFill>
              </a:rPr>
              <a:t> </a:t>
            </a:r>
            <a:r>
              <a:rPr lang="en-US" sz="700" dirty="0" err="1">
                <a:solidFill>
                  <a:srgbClr val="014067"/>
                </a:solidFill>
              </a:rPr>
              <a:t>akun</a:t>
            </a:r>
            <a:r>
              <a:rPr lang="en-US" sz="700" dirty="0">
                <a:solidFill>
                  <a:srgbClr val="014067"/>
                </a:solidFill>
              </a:rPr>
              <a:t>? </a:t>
            </a:r>
            <a:r>
              <a:rPr lang="en-US" sz="700" dirty="0" err="1">
                <a:solidFill>
                  <a:srgbClr val="014067"/>
                </a:solidFill>
              </a:rPr>
              <a:t>Silahkan</a:t>
            </a:r>
            <a:r>
              <a:rPr lang="en-US" sz="700" dirty="0">
                <a:solidFill>
                  <a:srgbClr val="014067"/>
                </a:solidFill>
              </a:rPr>
              <a:t> &lt;a </a:t>
            </a:r>
            <a:r>
              <a:rPr lang="en-US" sz="700" dirty="0" err="1">
                <a:solidFill>
                  <a:srgbClr val="014067"/>
                </a:solidFill>
              </a:rPr>
              <a:t>href</a:t>
            </a:r>
            <a:r>
              <a:rPr lang="en-US" sz="700" dirty="0">
                <a:solidFill>
                  <a:srgbClr val="014067"/>
                </a:solidFill>
              </a:rPr>
              <a:t>="{{ </a:t>
            </a:r>
            <a:r>
              <a:rPr lang="en-US" sz="700" dirty="0" err="1">
                <a:solidFill>
                  <a:srgbClr val="014067"/>
                </a:solidFill>
              </a:rPr>
              <a:t>url</a:t>
            </a:r>
            <a:r>
              <a:rPr lang="en-US" sz="700" dirty="0">
                <a:solidFill>
                  <a:srgbClr val="014067"/>
                </a:solidFill>
              </a:rPr>
              <a:t>('register') }}"&gt;</a:t>
            </a:r>
            <a:r>
              <a:rPr lang="en-US" sz="700" dirty="0" err="1">
                <a:solidFill>
                  <a:srgbClr val="014067"/>
                </a:solidFill>
              </a:rPr>
              <a:t>daftar</a:t>
            </a:r>
            <a:r>
              <a:rPr lang="en-US" sz="700" dirty="0">
                <a:solidFill>
                  <a:srgbClr val="014067"/>
                </a:solidFill>
              </a:rPr>
              <a:t>&lt;/a&gt;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&lt;/p&gt;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    &lt;button class="w-100 </a:t>
            </a:r>
            <a:r>
              <a:rPr lang="en-US" sz="700" dirty="0" err="1">
                <a:solidFill>
                  <a:srgbClr val="014067"/>
                </a:solidFill>
              </a:rPr>
              <a:t>btn</a:t>
            </a:r>
            <a:r>
              <a:rPr lang="en-US" sz="700" dirty="0">
                <a:solidFill>
                  <a:srgbClr val="014067"/>
                </a:solidFill>
              </a:rPr>
              <a:t>  </a:t>
            </a:r>
            <a:r>
              <a:rPr lang="en-US" sz="700" dirty="0" err="1">
                <a:solidFill>
                  <a:srgbClr val="014067"/>
                </a:solidFill>
              </a:rPr>
              <a:t>btn</a:t>
            </a:r>
            <a:r>
              <a:rPr lang="en-US" sz="700" dirty="0">
                <a:solidFill>
                  <a:srgbClr val="014067"/>
                </a:solidFill>
              </a:rPr>
              <a:t>-primary" type="submit"&gt;Login&lt;/button&gt;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    &lt;/div&gt;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    &lt;/div&gt;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    &lt;/form&gt;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    &lt;/div&gt;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    &lt;/div&gt;</a:t>
            </a:r>
          </a:p>
          <a:p>
            <a:r>
              <a:rPr lang="en-US" sz="700" dirty="0">
                <a:solidFill>
                  <a:srgbClr val="014067"/>
                </a:solidFill>
              </a:rPr>
              <a:t>@</a:t>
            </a:r>
            <a:r>
              <a:rPr lang="en-US" sz="700" dirty="0" err="1">
                <a:solidFill>
                  <a:srgbClr val="014067"/>
                </a:solidFill>
              </a:rPr>
              <a:t>endsection</a:t>
            </a:r>
            <a:endParaRPr lang="en-US" sz="700" dirty="0">
              <a:solidFill>
                <a:srgbClr val="014067"/>
              </a:solidFill>
            </a:endParaRPr>
          </a:p>
          <a:p>
            <a:r>
              <a:rPr lang="en-US" sz="700" dirty="0">
                <a:solidFill>
                  <a:srgbClr val="014067"/>
                </a:solidFill>
              </a:rPr>
              <a:t/>
            </a:r>
            <a:br>
              <a:rPr lang="en-US" sz="700" dirty="0">
                <a:solidFill>
                  <a:srgbClr val="014067"/>
                </a:solidFill>
              </a:rPr>
            </a:br>
            <a:endParaRPr lang="en-US" sz="700" dirty="0">
              <a:solidFill>
                <a:srgbClr val="014067"/>
              </a:solidFill>
            </a:endParaRP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login.blade.php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5" y="1726645"/>
            <a:ext cx="5739996" cy="46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Views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261605"/>
            <a:ext cx="7120371" cy="3541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Berikut</a:t>
            </a:r>
            <a:r>
              <a:rPr lang="es-ES" sz="1800" dirty="0" smtClean="0"/>
              <a:t> </a:t>
            </a:r>
            <a:r>
              <a:rPr lang="es-ES" sz="1800" dirty="0" err="1" smtClean="0"/>
              <a:t>ini</a:t>
            </a:r>
            <a:r>
              <a:rPr lang="es-ES" sz="1800" dirty="0" smtClean="0"/>
              <a:t> </a:t>
            </a:r>
            <a:r>
              <a:rPr lang="es-ES" sz="1800" dirty="0" err="1" smtClean="0"/>
              <a:t>merupakan</a:t>
            </a:r>
            <a:r>
              <a:rPr lang="es-ES" sz="1800" dirty="0" smtClean="0"/>
              <a:t> </a:t>
            </a:r>
            <a:r>
              <a:rPr lang="es-ES" sz="1800" dirty="0" err="1" smtClean="0"/>
              <a:t>isi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 file </a:t>
            </a:r>
            <a:r>
              <a:rPr lang="es-ES" sz="1800" dirty="0" err="1" smtClean="0"/>
              <a:t>register.blade.php</a:t>
            </a:r>
            <a:endParaRPr lang="es-ES" sz="1800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1321073" y="3661170"/>
            <a:ext cx="5291572" cy="785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3" name="Rectangle 22"/>
          <p:cNvSpPr/>
          <p:nvPr/>
        </p:nvSpPr>
        <p:spPr>
          <a:xfrm>
            <a:off x="411770" y="1616961"/>
            <a:ext cx="6446229" cy="4739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50" dirty="0">
                <a:solidFill>
                  <a:srgbClr val="014067"/>
                </a:solidFill>
              </a:rPr>
              <a:t>@extends('</a:t>
            </a:r>
            <a:r>
              <a:rPr lang="en-US" sz="350" dirty="0" err="1">
                <a:solidFill>
                  <a:srgbClr val="014067"/>
                </a:solidFill>
              </a:rPr>
              <a:t>layouts.auth</a:t>
            </a:r>
            <a:r>
              <a:rPr lang="en-US" sz="350" dirty="0">
                <a:solidFill>
                  <a:srgbClr val="014067"/>
                </a:solidFill>
              </a:rPr>
              <a:t>')</a:t>
            </a:r>
          </a:p>
          <a:p>
            <a:r>
              <a:rPr lang="en-US" sz="350" dirty="0">
                <a:solidFill>
                  <a:srgbClr val="014067"/>
                </a:solidFill>
              </a:rPr>
              <a:t>@section('content')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&lt;div class="card p-3"&gt;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&lt;h4 class="card-title p-3"&gt;Login&lt;/h4&gt;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&lt;div class="card-body"&gt;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&lt;form method="post" action="{{ route('</a:t>
            </a:r>
            <a:r>
              <a:rPr lang="en-US" sz="350" dirty="0" err="1">
                <a:solidFill>
                  <a:srgbClr val="014067"/>
                </a:solidFill>
              </a:rPr>
              <a:t>register.do_register</a:t>
            </a:r>
            <a:r>
              <a:rPr lang="en-US" sz="350" dirty="0">
                <a:solidFill>
                  <a:srgbClr val="014067"/>
                </a:solidFill>
              </a:rPr>
              <a:t>') }}"&gt;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@</a:t>
            </a:r>
            <a:r>
              <a:rPr lang="en-US" sz="350" dirty="0" err="1">
                <a:solidFill>
                  <a:srgbClr val="014067"/>
                </a:solidFill>
              </a:rPr>
              <a:t>csrf</a:t>
            </a:r>
            <a:endParaRPr lang="en-US" sz="350" dirty="0">
              <a:solidFill>
                <a:srgbClr val="014067"/>
              </a:solidFill>
            </a:endParaRPr>
          </a:p>
          <a:p>
            <a:r>
              <a:rPr lang="en-US" sz="350" dirty="0">
                <a:solidFill>
                  <a:srgbClr val="014067"/>
                </a:solidFill>
              </a:rPr>
              <a:t>                @include('</a:t>
            </a:r>
            <a:r>
              <a:rPr lang="en-US" sz="350" dirty="0" err="1">
                <a:solidFill>
                  <a:srgbClr val="014067"/>
                </a:solidFill>
              </a:rPr>
              <a:t>layouts.alert</a:t>
            </a:r>
            <a:r>
              <a:rPr lang="en-US" sz="350" dirty="0">
                <a:solidFill>
                  <a:srgbClr val="014067"/>
                </a:solidFill>
              </a:rPr>
              <a:t>')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&lt;div class="row"&gt;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&lt;div class="col-md-6"&gt;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&lt;div class="form-floating mb-3"&gt;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&lt;input type="text" class="form-control" name="name" value="{{ old('name') }}"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placeholder="Full name" required="required" autofocus&gt;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&lt;label for="</a:t>
            </a:r>
            <a:r>
              <a:rPr lang="en-US" sz="350" dirty="0" err="1">
                <a:solidFill>
                  <a:srgbClr val="014067"/>
                </a:solidFill>
              </a:rPr>
              <a:t>floatingname</a:t>
            </a:r>
            <a:r>
              <a:rPr lang="en-US" sz="350" dirty="0">
                <a:solidFill>
                  <a:srgbClr val="014067"/>
                </a:solidFill>
              </a:rPr>
              <a:t>"&gt;Nama&lt;/label&gt;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@if ($errors-&gt;has('name'))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&lt;span class="text-danger text-left"&gt;{{ $errors-&gt;first('name') }}&lt;/span&gt;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@</a:t>
            </a:r>
            <a:r>
              <a:rPr lang="en-US" sz="350" dirty="0" err="1">
                <a:solidFill>
                  <a:srgbClr val="014067"/>
                </a:solidFill>
              </a:rPr>
              <a:t>endif</a:t>
            </a:r>
            <a:endParaRPr lang="en-US" sz="350" dirty="0">
              <a:solidFill>
                <a:srgbClr val="014067"/>
              </a:solidFill>
            </a:endParaRP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&lt;div class="col-md-6"&gt;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&lt;div class="form-floating mb-3"&gt;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&lt;input type="email" class="form-control" name="email" value="{{ old('email') }}"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placeholder="name@example.com" required="required" autofocus&gt;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&lt;label for="</a:t>
            </a:r>
            <a:r>
              <a:rPr lang="en-US" sz="350" dirty="0" err="1">
                <a:solidFill>
                  <a:srgbClr val="014067"/>
                </a:solidFill>
              </a:rPr>
              <a:t>floatingEmail</a:t>
            </a:r>
            <a:r>
              <a:rPr lang="en-US" sz="350" dirty="0">
                <a:solidFill>
                  <a:srgbClr val="014067"/>
                </a:solidFill>
              </a:rPr>
              <a:t>"&gt;Email address&lt;/label&gt;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@if ($errors-&gt;has('email'))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&lt;span class="text-danger text-left"&gt;{{ $errors-&gt;first('email') }}&lt;/span&gt;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@</a:t>
            </a:r>
            <a:r>
              <a:rPr lang="en-US" sz="350" dirty="0" err="1">
                <a:solidFill>
                  <a:srgbClr val="014067"/>
                </a:solidFill>
              </a:rPr>
              <a:t>endif</a:t>
            </a:r>
            <a:endParaRPr lang="en-US" sz="350" dirty="0">
              <a:solidFill>
                <a:srgbClr val="014067"/>
              </a:solidFill>
            </a:endParaRP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&lt;div class="col-md-6"&gt;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&lt;div class="form-floating mb-3"&gt;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&lt;input type="text" class="form-control" name="username" value="{{ old('username') }}"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placeholder="Username" required="required" autofocus&gt;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&lt;label for="</a:t>
            </a:r>
            <a:r>
              <a:rPr lang="en-US" sz="350" dirty="0" err="1">
                <a:solidFill>
                  <a:srgbClr val="014067"/>
                </a:solidFill>
              </a:rPr>
              <a:t>floatingName</a:t>
            </a:r>
            <a:r>
              <a:rPr lang="en-US" sz="350" dirty="0">
                <a:solidFill>
                  <a:srgbClr val="014067"/>
                </a:solidFill>
              </a:rPr>
              <a:t>"&gt;Username&lt;/label&gt;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@if ($errors-&gt;has('username'))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&lt;span class="text-danger text-left"&gt;{{ $errors-&gt;first('username') }}&lt;/span&gt;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@</a:t>
            </a:r>
            <a:r>
              <a:rPr lang="en-US" sz="350" dirty="0" err="1">
                <a:solidFill>
                  <a:srgbClr val="014067"/>
                </a:solidFill>
              </a:rPr>
              <a:t>endif</a:t>
            </a:r>
            <a:endParaRPr lang="en-US" sz="350" dirty="0">
              <a:solidFill>
                <a:srgbClr val="014067"/>
              </a:solidFill>
            </a:endParaRP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&lt;div class="col-md-6"&gt;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&lt;div class="form-floating mb-3"&gt;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&lt;select name="role" class="form-control"&gt;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&lt;option value="Admin"&gt;Admin&lt;/option&gt;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&lt;option value="</a:t>
            </a:r>
            <a:r>
              <a:rPr lang="en-US" sz="350" dirty="0" err="1">
                <a:solidFill>
                  <a:srgbClr val="014067"/>
                </a:solidFill>
              </a:rPr>
              <a:t>Dosen</a:t>
            </a:r>
            <a:r>
              <a:rPr lang="en-US" sz="350" dirty="0">
                <a:solidFill>
                  <a:srgbClr val="014067"/>
                </a:solidFill>
              </a:rPr>
              <a:t>"&gt;</a:t>
            </a:r>
            <a:r>
              <a:rPr lang="en-US" sz="350" dirty="0" err="1">
                <a:solidFill>
                  <a:srgbClr val="014067"/>
                </a:solidFill>
              </a:rPr>
              <a:t>Dosen</a:t>
            </a:r>
            <a:r>
              <a:rPr lang="en-US" sz="350" dirty="0">
                <a:solidFill>
                  <a:srgbClr val="014067"/>
                </a:solidFill>
              </a:rPr>
              <a:t>&lt;/option&gt;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&lt;option value="</a:t>
            </a:r>
            <a:r>
              <a:rPr lang="en-US" sz="350" dirty="0" err="1">
                <a:solidFill>
                  <a:srgbClr val="014067"/>
                </a:solidFill>
              </a:rPr>
              <a:t>Mahasiswa</a:t>
            </a:r>
            <a:r>
              <a:rPr lang="en-US" sz="350" dirty="0">
                <a:solidFill>
                  <a:srgbClr val="014067"/>
                </a:solidFill>
              </a:rPr>
              <a:t>"&gt;</a:t>
            </a:r>
            <a:r>
              <a:rPr lang="en-US" sz="350" dirty="0" err="1">
                <a:solidFill>
                  <a:srgbClr val="014067"/>
                </a:solidFill>
              </a:rPr>
              <a:t>Mahasiswa</a:t>
            </a:r>
            <a:r>
              <a:rPr lang="en-US" sz="350" dirty="0">
                <a:solidFill>
                  <a:srgbClr val="014067"/>
                </a:solidFill>
              </a:rPr>
              <a:t>&lt;/option&gt;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&lt;/select&gt;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&lt;label for="</a:t>
            </a:r>
            <a:r>
              <a:rPr lang="en-US" sz="350" dirty="0" err="1">
                <a:solidFill>
                  <a:srgbClr val="014067"/>
                </a:solidFill>
              </a:rPr>
              <a:t>floatingName</a:t>
            </a:r>
            <a:r>
              <a:rPr lang="en-US" sz="350" dirty="0">
                <a:solidFill>
                  <a:srgbClr val="014067"/>
                </a:solidFill>
              </a:rPr>
              <a:t>"&gt;Role&lt;/label&gt;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@if ($errors-&gt;has('role'))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&lt;span class="text-danger text-left"&gt;{{ $errors-&gt;first('role') }}&lt;/span&gt;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@</a:t>
            </a:r>
            <a:r>
              <a:rPr lang="en-US" sz="350" dirty="0" err="1">
                <a:solidFill>
                  <a:srgbClr val="014067"/>
                </a:solidFill>
              </a:rPr>
              <a:t>endif</a:t>
            </a:r>
            <a:endParaRPr lang="en-US" sz="350" dirty="0">
              <a:solidFill>
                <a:srgbClr val="014067"/>
              </a:solidFill>
            </a:endParaRP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&lt;div class="col-md-6"&gt;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&lt;div class="form-floating mb-3"&gt;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&lt;input type="password" class="form-control" name="password" value="{{ old('password') }}"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placeholder="Password" required="required"&gt;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&lt;label for="</a:t>
            </a:r>
            <a:r>
              <a:rPr lang="en-US" sz="350" dirty="0" err="1">
                <a:solidFill>
                  <a:srgbClr val="014067"/>
                </a:solidFill>
              </a:rPr>
              <a:t>floatingPassword</a:t>
            </a:r>
            <a:r>
              <a:rPr lang="en-US" sz="350" dirty="0">
                <a:solidFill>
                  <a:srgbClr val="014067"/>
                </a:solidFill>
              </a:rPr>
              <a:t>"&gt;Password&lt;/label&gt;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@if ($errors-&gt;has('password'))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&lt;span class="text-danger text-left"&gt;{{ $errors-&gt;first('password') }}&lt;/span&gt;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@</a:t>
            </a:r>
            <a:r>
              <a:rPr lang="en-US" sz="350" dirty="0" err="1">
                <a:solidFill>
                  <a:srgbClr val="014067"/>
                </a:solidFill>
              </a:rPr>
              <a:t>endif</a:t>
            </a:r>
            <a:endParaRPr lang="en-US" sz="350" dirty="0">
              <a:solidFill>
                <a:srgbClr val="014067"/>
              </a:solidFill>
            </a:endParaRP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&lt;div class="col-md-6"&gt;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&lt;div class="form-floating mb-3"&gt;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&lt;input type="password" class="form-control" name="</a:t>
            </a:r>
            <a:r>
              <a:rPr lang="en-US" sz="350" dirty="0" err="1">
                <a:solidFill>
                  <a:srgbClr val="014067"/>
                </a:solidFill>
              </a:rPr>
              <a:t>password_confirmation</a:t>
            </a:r>
            <a:r>
              <a:rPr lang="en-US" sz="350" dirty="0">
                <a:solidFill>
                  <a:srgbClr val="014067"/>
                </a:solidFill>
              </a:rPr>
              <a:t>"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value="{{ old('</a:t>
            </a:r>
            <a:r>
              <a:rPr lang="en-US" sz="350" dirty="0" err="1">
                <a:solidFill>
                  <a:srgbClr val="014067"/>
                </a:solidFill>
              </a:rPr>
              <a:t>password_confirmation</a:t>
            </a:r>
            <a:r>
              <a:rPr lang="en-US" sz="350" dirty="0">
                <a:solidFill>
                  <a:srgbClr val="014067"/>
                </a:solidFill>
              </a:rPr>
              <a:t>') }}" placeholder="Confirm Password"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required="required"&gt;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&lt;label for="</a:t>
            </a:r>
            <a:r>
              <a:rPr lang="en-US" sz="350" dirty="0" err="1">
                <a:solidFill>
                  <a:srgbClr val="014067"/>
                </a:solidFill>
              </a:rPr>
              <a:t>floatingConfirmPassword</a:t>
            </a:r>
            <a:r>
              <a:rPr lang="en-US" sz="350" dirty="0">
                <a:solidFill>
                  <a:srgbClr val="014067"/>
                </a:solidFill>
              </a:rPr>
              <a:t>"&gt;Confirm Password&lt;/label&gt;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@if ($errors-&gt;has('</a:t>
            </a:r>
            <a:r>
              <a:rPr lang="en-US" sz="350" dirty="0" err="1">
                <a:solidFill>
                  <a:srgbClr val="014067"/>
                </a:solidFill>
              </a:rPr>
              <a:t>password_confirmation</a:t>
            </a:r>
            <a:r>
              <a:rPr lang="en-US" sz="350" dirty="0">
                <a:solidFill>
                  <a:srgbClr val="014067"/>
                </a:solidFill>
              </a:rPr>
              <a:t>'))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    &lt;span class="text-danger text-left"&gt;{{ $errors-&gt;first('</a:t>
            </a:r>
            <a:r>
              <a:rPr lang="en-US" sz="350" dirty="0" err="1">
                <a:solidFill>
                  <a:srgbClr val="014067"/>
                </a:solidFill>
              </a:rPr>
              <a:t>password_confirmation</a:t>
            </a:r>
            <a:r>
              <a:rPr lang="en-US" sz="350" dirty="0">
                <a:solidFill>
                  <a:srgbClr val="014067"/>
                </a:solidFill>
              </a:rPr>
              <a:t>') }}&lt;/span&gt;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    @</a:t>
            </a:r>
            <a:r>
              <a:rPr lang="en-US" sz="350" dirty="0" err="1">
                <a:solidFill>
                  <a:srgbClr val="014067"/>
                </a:solidFill>
              </a:rPr>
              <a:t>endif</a:t>
            </a:r>
            <a:endParaRPr lang="en-US" sz="350" dirty="0">
              <a:solidFill>
                <a:srgbClr val="014067"/>
              </a:solidFill>
            </a:endParaRP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&lt;div class="col-md-12"&gt;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&lt;p class=""&gt;</a:t>
            </a:r>
            <a:r>
              <a:rPr lang="en-US" sz="350" dirty="0" err="1">
                <a:solidFill>
                  <a:srgbClr val="014067"/>
                </a:solidFill>
              </a:rPr>
              <a:t>Sudah</a:t>
            </a:r>
            <a:r>
              <a:rPr lang="en-US" sz="350" dirty="0">
                <a:solidFill>
                  <a:srgbClr val="014067"/>
                </a:solidFill>
              </a:rPr>
              <a:t> </a:t>
            </a:r>
            <a:r>
              <a:rPr lang="en-US" sz="350" dirty="0" err="1">
                <a:solidFill>
                  <a:srgbClr val="014067"/>
                </a:solidFill>
              </a:rPr>
              <a:t>memiliki</a:t>
            </a:r>
            <a:r>
              <a:rPr lang="en-US" sz="350" dirty="0">
                <a:solidFill>
                  <a:srgbClr val="014067"/>
                </a:solidFill>
              </a:rPr>
              <a:t> </a:t>
            </a:r>
            <a:r>
              <a:rPr lang="en-US" sz="350" dirty="0" err="1">
                <a:solidFill>
                  <a:srgbClr val="014067"/>
                </a:solidFill>
              </a:rPr>
              <a:t>akun</a:t>
            </a:r>
            <a:r>
              <a:rPr lang="en-US" sz="350" dirty="0">
                <a:solidFill>
                  <a:srgbClr val="014067"/>
                </a:solidFill>
              </a:rPr>
              <a:t>? </a:t>
            </a:r>
            <a:r>
              <a:rPr lang="en-US" sz="350" dirty="0" err="1">
                <a:solidFill>
                  <a:srgbClr val="014067"/>
                </a:solidFill>
              </a:rPr>
              <a:t>Silahkan</a:t>
            </a:r>
            <a:r>
              <a:rPr lang="en-US" sz="350" dirty="0">
                <a:solidFill>
                  <a:srgbClr val="014067"/>
                </a:solidFill>
              </a:rPr>
              <a:t> &lt;a </a:t>
            </a:r>
            <a:r>
              <a:rPr lang="en-US" sz="350" dirty="0" err="1">
                <a:solidFill>
                  <a:srgbClr val="014067"/>
                </a:solidFill>
              </a:rPr>
              <a:t>href</a:t>
            </a:r>
            <a:r>
              <a:rPr lang="en-US" sz="350" dirty="0">
                <a:solidFill>
                  <a:srgbClr val="014067"/>
                </a:solidFill>
              </a:rPr>
              <a:t>="{{ </a:t>
            </a:r>
            <a:r>
              <a:rPr lang="en-US" sz="350" dirty="0" err="1">
                <a:solidFill>
                  <a:srgbClr val="014067"/>
                </a:solidFill>
              </a:rPr>
              <a:t>url</a:t>
            </a:r>
            <a:r>
              <a:rPr lang="en-US" sz="350" dirty="0">
                <a:solidFill>
                  <a:srgbClr val="014067"/>
                </a:solidFill>
              </a:rPr>
              <a:t>('login') }}"&gt;login&lt;/a&gt;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&lt;/p&gt;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    &lt;button class="w-100 </a:t>
            </a:r>
            <a:r>
              <a:rPr lang="en-US" sz="350" dirty="0" err="1">
                <a:solidFill>
                  <a:srgbClr val="014067"/>
                </a:solidFill>
              </a:rPr>
              <a:t>btn</a:t>
            </a:r>
            <a:r>
              <a:rPr lang="en-US" sz="350" dirty="0">
                <a:solidFill>
                  <a:srgbClr val="014067"/>
                </a:solidFill>
              </a:rPr>
              <a:t>  </a:t>
            </a:r>
            <a:r>
              <a:rPr lang="en-US" sz="350" dirty="0" err="1">
                <a:solidFill>
                  <a:srgbClr val="014067"/>
                </a:solidFill>
              </a:rPr>
              <a:t>btn</a:t>
            </a:r>
            <a:r>
              <a:rPr lang="en-US" sz="350" dirty="0">
                <a:solidFill>
                  <a:srgbClr val="014067"/>
                </a:solidFill>
              </a:rPr>
              <a:t>-primary" type="submit"&gt;Register&lt;/button&gt;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    &lt;/form&gt;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    &lt;/div&gt;</a:t>
            </a:r>
          </a:p>
          <a:p>
            <a:r>
              <a:rPr lang="en-US" sz="350" dirty="0">
                <a:solidFill>
                  <a:srgbClr val="014067"/>
                </a:solidFill>
              </a:rPr>
              <a:t>@</a:t>
            </a:r>
            <a:r>
              <a:rPr lang="en-US" sz="350" dirty="0" err="1">
                <a:solidFill>
                  <a:srgbClr val="014067"/>
                </a:solidFill>
              </a:rPr>
              <a:t>endsection</a:t>
            </a:r>
            <a:endParaRPr lang="en-US" sz="350" dirty="0">
              <a:solidFill>
                <a:srgbClr val="014067"/>
              </a:solidFill>
            </a:endParaRPr>
          </a:p>
          <a:p>
            <a:r>
              <a:rPr lang="en-US" sz="350" dirty="0">
                <a:solidFill>
                  <a:srgbClr val="014067"/>
                </a:solidFill>
              </a:rPr>
              <a:t/>
            </a:r>
            <a:br>
              <a:rPr lang="en-US" sz="350" dirty="0">
                <a:solidFill>
                  <a:srgbClr val="014067"/>
                </a:solidFill>
              </a:rPr>
            </a:br>
            <a:endParaRPr lang="en-US" sz="350" dirty="0">
              <a:solidFill>
                <a:srgbClr val="014067"/>
              </a:solidFill>
            </a:endParaRP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register.blade.php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727" y="666477"/>
            <a:ext cx="3587473" cy="55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Views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261605"/>
            <a:ext cx="7120371" cy="3541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Berikut</a:t>
            </a:r>
            <a:r>
              <a:rPr lang="es-ES" sz="1800" dirty="0" smtClean="0"/>
              <a:t> </a:t>
            </a:r>
            <a:r>
              <a:rPr lang="es-ES" sz="1800" dirty="0" err="1" smtClean="0"/>
              <a:t>ini</a:t>
            </a:r>
            <a:r>
              <a:rPr lang="es-ES" sz="1800" dirty="0" smtClean="0"/>
              <a:t> </a:t>
            </a:r>
            <a:r>
              <a:rPr lang="es-ES" sz="1800" dirty="0" err="1" smtClean="0"/>
              <a:t>merupakan</a:t>
            </a:r>
            <a:r>
              <a:rPr lang="es-ES" sz="1800" dirty="0" smtClean="0"/>
              <a:t> </a:t>
            </a:r>
            <a:r>
              <a:rPr lang="es-ES" sz="1800" dirty="0" err="1" smtClean="0"/>
              <a:t>isi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 file </a:t>
            </a:r>
            <a:r>
              <a:rPr lang="es-ES" sz="1800" dirty="0" err="1" smtClean="0"/>
              <a:t>alert.blade.php</a:t>
            </a:r>
            <a:endParaRPr lang="es-ES" sz="1800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1321073" y="3661170"/>
            <a:ext cx="5291572" cy="785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3" name="Rectangle 22"/>
          <p:cNvSpPr/>
          <p:nvPr/>
        </p:nvSpPr>
        <p:spPr>
          <a:xfrm>
            <a:off x="411770" y="1616961"/>
            <a:ext cx="6446229" cy="4739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14067"/>
                </a:solidFill>
              </a:rPr>
              <a:t>@if (</a:t>
            </a:r>
            <a:r>
              <a:rPr lang="en-US" sz="1100" dirty="0" err="1">
                <a:solidFill>
                  <a:srgbClr val="014067"/>
                </a:solidFill>
              </a:rPr>
              <a:t>isset</a:t>
            </a:r>
            <a:r>
              <a:rPr lang="en-US" sz="1100" dirty="0">
                <a:solidFill>
                  <a:srgbClr val="014067"/>
                </a:solidFill>
              </a:rPr>
              <a:t>($errors) &amp;&amp; count($errors) &gt; 0)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&lt;div class="alert alert-warning" role="alert"&gt;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&lt;</a:t>
            </a:r>
            <a:r>
              <a:rPr lang="en-US" sz="1100" dirty="0" err="1">
                <a:solidFill>
                  <a:srgbClr val="014067"/>
                </a:solidFill>
              </a:rPr>
              <a:t>ul</a:t>
            </a:r>
            <a:r>
              <a:rPr lang="en-US" sz="1100" dirty="0">
                <a:solidFill>
                  <a:srgbClr val="014067"/>
                </a:solidFill>
              </a:rPr>
              <a:t> class="list-</a:t>
            </a:r>
            <a:r>
              <a:rPr lang="en-US" sz="1100" dirty="0" err="1">
                <a:solidFill>
                  <a:srgbClr val="014067"/>
                </a:solidFill>
              </a:rPr>
              <a:t>unstyled</a:t>
            </a:r>
            <a:r>
              <a:rPr lang="en-US" sz="1100" dirty="0">
                <a:solidFill>
                  <a:srgbClr val="014067"/>
                </a:solidFill>
              </a:rPr>
              <a:t> mb-0"&gt;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    @</a:t>
            </a:r>
            <a:r>
              <a:rPr lang="en-US" sz="1100" dirty="0" err="1">
                <a:solidFill>
                  <a:srgbClr val="014067"/>
                </a:solidFill>
              </a:rPr>
              <a:t>foreach</a:t>
            </a:r>
            <a:r>
              <a:rPr lang="en-US" sz="1100" dirty="0">
                <a:solidFill>
                  <a:srgbClr val="014067"/>
                </a:solidFill>
              </a:rPr>
              <a:t> ($errors-&gt;all() as $error)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        &lt;li&gt;{{ $error }}&lt;/li&gt;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    @</a:t>
            </a:r>
            <a:r>
              <a:rPr lang="en-US" sz="1100" dirty="0" err="1">
                <a:solidFill>
                  <a:srgbClr val="014067"/>
                </a:solidFill>
              </a:rPr>
              <a:t>endforeach</a:t>
            </a:r>
            <a:endParaRPr lang="en-US" sz="1100" dirty="0">
              <a:solidFill>
                <a:srgbClr val="014067"/>
              </a:solidFill>
            </a:endParaRPr>
          </a:p>
          <a:p>
            <a:r>
              <a:rPr lang="en-US" sz="1100" dirty="0">
                <a:solidFill>
                  <a:srgbClr val="014067"/>
                </a:solidFill>
              </a:rPr>
              <a:t>        &lt;/</a:t>
            </a:r>
            <a:r>
              <a:rPr lang="en-US" sz="1100" dirty="0" err="1">
                <a:solidFill>
                  <a:srgbClr val="014067"/>
                </a:solidFill>
              </a:rPr>
              <a:t>ul</a:t>
            </a:r>
            <a:r>
              <a:rPr lang="en-US" sz="1100" dirty="0">
                <a:solidFill>
                  <a:srgbClr val="014067"/>
                </a:solidFill>
              </a:rPr>
              <a:t>&gt;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&lt;/div&gt;</a:t>
            </a:r>
          </a:p>
          <a:p>
            <a:r>
              <a:rPr lang="en-US" sz="1100" dirty="0">
                <a:solidFill>
                  <a:srgbClr val="014067"/>
                </a:solidFill>
              </a:rPr>
              <a:t>@</a:t>
            </a:r>
            <a:r>
              <a:rPr lang="en-US" sz="1100" dirty="0" err="1">
                <a:solidFill>
                  <a:srgbClr val="014067"/>
                </a:solidFill>
              </a:rPr>
              <a:t>endif</a:t>
            </a:r>
            <a:endParaRPr lang="en-US" sz="1100" dirty="0">
              <a:solidFill>
                <a:srgbClr val="014067"/>
              </a:solidFill>
            </a:endParaRPr>
          </a:p>
          <a:p>
            <a:r>
              <a:rPr lang="en-US" sz="1100" dirty="0">
                <a:solidFill>
                  <a:srgbClr val="014067"/>
                </a:solidFill>
              </a:rPr>
              <a:t/>
            </a:r>
            <a:br>
              <a:rPr lang="en-US" sz="1100" dirty="0">
                <a:solidFill>
                  <a:srgbClr val="014067"/>
                </a:solidFill>
              </a:rPr>
            </a:br>
            <a:r>
              <a:rPr lang="en-US" sz="1100" dirty="0">
                <a:solidFill>
                  <a:srgbClr val="014067"/>
                </a:solidFill>
              </a:rPr>
              <a:t>@if (Session::get('success', false))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&lt;?</a:t>
            </a:r>
            <a:r>
              <a:rPr lang="en-US" sz="1100" dirty="0" err="1">
                <a:solidFill>
                  <a:srgbClr val="014067"/>
                </a:solidFill>
              </a:rPr>
              <a:t>php</a:t>
            </a:r>
            <a:r>
              <a:rPr lang="en-US" sz="1100" dirty="0">
                <a:solidFill>
                  <a:srgbClr val="014067"/>
                </a:solidFill>
              </a:rPr>
              <a:t> $data = Session::get('success'); ?&gt;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@if (</a:t>
            </a:r>
            <a:r>
              <a:rPr lang="en-US" sz="1100" dirty="0" err="1">
                <a:solidFill>
                  <a:srgbClr val="014067"/>
                </a:solidFill>
              </a:rPr>
              <a:t>is_array</a:t>
            </a:r>
            <a:r>
              <a:rPr lang="en-US" sz="1100" dirty="0">
                <a:solidFill>
                  <a:srgbClr val="014067"/>
                </a:solidFill>
              </a:rPr>
              <a:t>($data))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@</a:t>
            </a:r>
            <a:r>
              <a:rPr lang="en-US" sz="1100" dirty="0" err="1">
                <a:solidFill>
                  <a:srgbClr val="014067"/>
                </a:solidFill>
              </a:rPr>
              <a:t>foreach</a:t>
            </a:r>
            <a:r>
              <a:rPr lang="en-US" sz="1100" dirty="0">
                <a:solidFill>
                  <a:srgbClr val="014067"/>
                </a:solidFill>
              </a:rPr>
              <a:t> ($data as $</a:t>
            </a:r>
            <a:r>
              <a:rPr lang="en-US" sz="1100" dirty="0" err="1">
                <a:solidFill>
                  <a:srgbClr val="014067"/>
                </a:solidFill>
              </a:rPr>
              <a:t>msg</a:t>
            </a:r>
            <a:r>
              <a:rPr lang="en-US" sz="1100" dirty="0">
                <a:solidFill>
                  <a:srgbClr val="014067"/>
                </a:solidFill>
              </a:rPr>
              <a:t>)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    &lt;div class="alert alert-warning" role="alert"&gt;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        &lt;</a:t>
            </a:r>
            <a:r>
              <a:rPr lang="en-US" sz="1100" dirty="0" err="1">
                <a:solidFill>
                  <a:srgbClr val="014067"/>
                </a:solidFill>
              </a:rPr>
              <a:t>i</a:t>
            </a:r>
            <a:r>
              <a:rPr lang="en-US" sz="1100" dirty="0">
                <a:solidFill>
                  <a:srgbClr val="014067"/>
                </a:solidFill>
              </a:rPr>
              <a:t> class="fa fa-check"&gt;&lt;/</a:t>
            </a:r>
            <a:r>
              <a:rPr lang="en-US" sz="1100" dirty="0" err="1">
                <a:solidFill>
                  <a:srgbClr val="014067"/>
                </a:solidFill>
              </a:rPr>
              <a:t>i</a:t>
            </a:r>
            <a:r>
              <a:rPr lang="en-US" sz="1100" dirty="0">
                <a:solidFill>
                  <a:srgbClr val="014067"/>
                </a:solidFill>
              </a:rPr>
              <a:t>&gt;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        {{ $</a:t>
            </a:r>
            <a:r>
              <a:rPr lang="en-US" sz="1100" dirty="0" err="1">
                <a:solidFill>
                  <a:srgbClr val="014067"/>
                </a:solidFill>
              </a:rPr>
              <a:t>msg</a:t>
            </a:r>
            <a:r>
              <a:rPr lang="en-US" sz="1100" dirty="0">
                <a:solidFill>
                  <a:srgbClr val="014067"/>
                </a:solidFill>
              </a:rPr>
              <a:t> }}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    &lt;/div&gt;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@</a:t>
            </a:r>
            <a:r>
              <a:rPr lang="en-US" sz="1100" dirty="0" err="1">
                <a:solidFill>
                  <a:srgbClr val="014067"/>
                </a:solidFill>
              </a:rPr>
              <a:t>endforeach</a:t>
            </a:r>
            <a:endParaRPr lang="en-US" sz="1100" dirty="0">
              <a:solidFill>
                <a:srgbClr val="014067"/>
              </a:solidFill>
            </a:endParaRPr>
          </a:p>
          <a:p>
            <a:r>
              <a:rPr lang="en-US" sz="1100" dirty="0">
                <a:solidFill>
                  <a:srgbClr val="014067"/>
                </a:solidFill>
              </a:rPr>
              <a:t>    @else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&lt;div class="alert alert-warning" role="alert"&gt;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    &lt;</a:t>
            </a:r>
            <a:r>
              <a:rPr lang="en-US" sz="1100" dirty="0" err="1">
                <a:solidFill>
                  <a:srgbClr val="014067"/>
                </a:solidFill>
              </a:rPr>
              <a:t>i</a:t>
            </a:r>
            <a:r>
              <a:rPr lang="en-US" sz="1100" dirty="0">
                <a:solidFill>
                  <a:srgbClr val="014067"/>
                </a:solidFill>
              </a:rPr>
              <a:t> class="fa fa-check"&gt;&lt;/</a:t>
            </a:r>
            <a:r>
              <a:rPr lang="en-US" sz="1100" dirty="0" err="1">
                <a:solidFill>
                  <a:srgbClr val="014067"/>
                </a:solidFill>
              </a:rPr>
              <a:t>i</a:t>
            </a:r>
            <a:r>
              <a:rPr lang="en-US" sz="1100" dirty="0">
                <a:solidFill>
                  <a:srgbClr val="014067"/>
                </a:solidFill>
              </a:rPr>
              <a:t>&gt;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    {{ $data }}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    &lt;/div&gt;</a:t>
            </a:r>
          </a:p>
          <a:p>
            <a:r>
              <a:rPr lang="en-US" sz="1100" dirty="0">
                <a:solidFill>
                  <a:srgbClr val="014067"/>
                </a:solidFill>
              </a:rPr>
              <a:t>    @</a:t>
            </a:r>
            <a:r>
              <a:rPr lang="en-US" sz="1100" dirty="0" err="1">
                <a:solidFill>
                  <a:srgbClr val="014067"/>
                </a:solidFill>
              </a:rPr>
              <a:t>endif</a:t>
            </a:r>
            <a:endParaRPr lang="en-US" sz="1100" dirty="0">
              <a:solidFill>
                <a:srgbClr val="014067"/>
              </a:solidFill>
            </a:endParaRPr>
          </a:p>
          <a:p>
            <a:r>
              <a:rPr lang="en-US" sz="1100" dirty="0">
                <a:solidFill>
                  <a:srgbClr val="014067"/>
                </a:solidFill>
              </a:rPr>
              <a:t>@</a:t>
            </a:r>
            <a:r>
              <a:rPr lang="en-US" sz="1100" dirty="0" err="1">
                <a:solidFill>
                  <a:srgbClr val="014067"/>
                </a:solidFill>
              </a:rPr>
              <a:t>endif</a:t>
            </a:r>
            <a:endParaRPr lang="en-US" sz="1100" dirty="0">
              <a:solidFill>
                <a:srgbClr val="014067"/>
              </a:solidFill>
            </a:endParaRPr>
          </a:p>
          <a:p>
            <a:r>
              <a:rPr lang="en-US" sz="1100" dirty="0">
                <a:solidFill>
                  <a:srgbClr val="014067"/>
                </a:solidFill>
              </a:rPr>
              <a:t/>
            </a:r>
            <a:br>
              <a:rPr lang="en-US" sz="1100" dirty="0">
                <a:solidFill>
                  <a:srgbClr val="014067"/>
                </a:solidFill>
              </a:rPr>
            </a:br>
            <a:endParaRPr lang="en-US" sz="1100" dirty="0">
              <a:solidFill>
                <a:srgbClr val="014067"/>
              </a:solidFill>
            </a:endParaRP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alert.blade.php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308" y="1961894"/>
            <a:ext cx="346758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1132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&amp; </a:t>
            </a:r>
            <a:r>
              <a:rPr lang="en-US" dirty="0" err="1" smtClean="0"/>
              <a:t>Instalation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2" y="3100647"/>
            <a:ext cx="4911633" cy="192024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Laravel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Bootstrap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15" name="Picture 2" descr="Programming Sites for Technical Writers | Kleine Hassler :: Program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08" y="2664466"/>
            <a:ext cx="3534633" cy="2356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696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Views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261605"/>
            <a:ext cx="7120371" cy="3541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Berikut</a:t>
            </a:r>
            <a:r>
              <a:rPr lang="es-ES" sz="1800" dirty="0" smtClean="0"/>
              <a:t> </a:t>
            </a:r>
            <a:r>
              <a:rPr lang="es-ES" sz="1800" dirty="0" err="1" smtClean="0"/>
              <a:t>ini</a:t>
            </a:r>
            <a:r>
              <a:rPr lang="es-ES" sz="1800" dirty="0" smtClean="0"/>
              <a:t> </a:t>
            </a:r>
            <a:r>
              <a:rPr lang="es-ES" sz="1800" dirty="0" err="1" smtClean="0"/>
              <a:t>merupakan</a:t>
            </a:r>
            <a:r>
              <a:rPr lang="es-ES" sz="1800" dirty="0" smtClean="0"/>
              <a:t> </a:t>
            </a:r>
            <a:r>
              <a:rPr lang="es-ES" sz="1800" dirty="0" err="1" smtClean="0"/>
              <a:t>isi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 file </a:t>
            </a:r>
            <a:r>
              <a:rPr lang="es-ES" sz="1800" dirty="0" err="1" smtClean="0"/>
              <a:t>auth.blade.php</a:t>
            </a:r>
            <a:endParaRPr lang="es-ES" sz="1800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1321073" y="3661170"/>
            <a:ext cx="5291572" cy="785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3" name="Rectangle 22"/>
          <p:cNvSpPr/>
          <p:nvPr/>
        </p:nvSpPr>
        <p:spPr>
          <a:xfrm>
            <a:off x="411770" y="1616961"/>
            <a:ext cx="6446229" cy="4739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14067"/>
                </a:solidFill>
              </a:rPr>
              <a:t>&lt;!</a:t>
            </a:r>
            <a:r>
              <a:rPr lang="en-US" sz="800" dirty="0" err="1">
                <a:solidFill>
                  <a:srgbClr val="014067"/>
                </a:solidFill>
              </a:rPr>
              <a:t>doctype</a:t>
            </a:r>
            <a:r>
              <a:rPr lang="en-US" sz="800" dirty="0">
                <a:solidFill>
                  <a:srgbClr val="014067"/>
                </a:solidFill>
              </a:rPr>
              <a:t> html&gt;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&lt;html </a:t>
            </a:r>
            <a:r>
              <a:rPr lang="en-US" sz="800" dirty="0" err="1">
                <a:solidFill>
                  <a:srgbClr val="014067"/>
                </a:solidFill>
              </a:rPr>
              <a:t>lang</a:t>
            </a:r>
            <a:r>
              <a:rPr lang="en-US" sz="800" dirty="0">
                <a:solidFill>
                  <a:srgbClr val="014067"/>
                </a:solidFill>
              </a:rPr>
              <a:t>="</a:t>
            </a:r>
            <a:r>
              <a:rPr lang="en-US" sz="800" dirty="0" err="1">
                <a:solidFill>
                  <a:srgbClr val="014067"/>
                </a:solidFill>
              </a:rPr>
              <a:t>en</a:t>
            </a:r>
            <a:r>
              <a:rPr lang="en-US" sz="800" dirty="0">
                <a:solidFill>
                  <a:srgbClr val="014067"/>
                </a:solidFill>
              </a:rPr>
              <a:t>"&gt;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/>
            </a:r>
            <a:br>
              <a:rPr lang="en-US" sz="800" dirty="0">
                <a:solidFill>
                  <a:srgbClr val="014067"/>
                </a:solidFill>
              </a:rPr>
            </a:br>
            <a:r>
              <a:rPr lang="en-US" sz="800" dirty="0">
                <a:solidFill>
                  <a:srgbClr val="014067"/>
                </a:solidFill>
              </a:rPr>
              <a:t>&lt;head&gt;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&lt;meta charset="utf-8"&gt;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&lt;meta name="viewport" content="width=device-width, initial-scale=1"&gt;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&lt;meta name="description" content=""&gt;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&lt;title&gt;{{ $title }}&lt;/title&gt;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&lt;link </a:t>
            </a:r>
            <a:r>
              <a:rPr lang="en-US" sz="800" dirty="0" err="1">
                <a:solidFill>
                  <a:srgbClr val="014067"/>
                </a:solidFill>
              </a:rPr>
              <a:t>href</a:t>
            </a:r>
            <a:r>
              <a:rPr lang="en-US" sz="800" dirty="0">
                <a:solidFill>
                  <a:srgbClr val="014067"/>
                </a:solidFill>
              </a:rPr>
              <a:t>="{{ asset('bootstrap/</a:t>
            </a:r>
            <a:r>
              <a:rPr lang="en-US" sz="800" dirty="0" err="1">
                <a:solidFill>
                  <a:srgbClr val="014067"/>
                </a:solidFill>
              </a:rPr>
              <a:t>css</a:t>
            </a:r>
            <a:r>
              <a:rPr lang="en-US" sz="800" dirty="0">
                <a:solidFill>
                  <a:srgbClr val="014067"/>
                </a:solidFill>
              </a:rPr>
              <a:t>/bootstrap.min.css') }}" </a:t>
            </a:r>
            <a:r>
              <a:rPr lang="en-US" sz="800" dirty="0" err="1">
                <a:solidFill>
                  <a:srgbClr val="014067"/>
                </a:solidFill>
              </a:rPr>
              <a:t>rel</a:t>
            </a:r>
            <a:r>
              <a:rPr lang="en-US" sz="800" dirty="0">
                <a:solidFill>
                  <a:srgbClr val="014067"/>
                </a:solidFill>
              </a:rPr>
              <a:t>="stylesheet"&gt;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&lt;style&gt;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html,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body {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    height: 100%;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}</a:t>
            </a:r>
          </a:p>
          <a:p>
            <a:r>
              <a:rPr lang="en-US" sz="800" dirty="0">
                <a:solidFill>
                  <a:srgbClr val="014067"/>
                </a:solidFill>
              </a:rPr>
              <a:t/>
            </a:r>
            <a:br>
              <a:rPr lang="en-US" sz="800" dirty="0">
                <a:solidFill>
                  <a:srgbClr val="014067"/>
                </a:solidFill>
              </a:rPr>
            </a:br>
            <a:r>
              <a:rPr lang="en-US" sz="800" dirty="0">
                <a:solidFill>
                  <a:srgbClr val="014067"/>
                </a:solidFill>
              </a:rPr>
              <a:t>        body {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    display: flex;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    align-items: center;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    padding-top: 40px;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    padding-bottom: 40px;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    background-color: #f5f5f5;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}</a:t>
            </a:r>
          </a:p>
          <a:p>
            <a:r>
              <a:rPr lang="en-US" sz="800" dirty="0">
                <a:solidFill>
                  <a:srgbClr val="014067"/>
                </a:solidFill>
              </a:rPr>
              <a:t/>
            </a:r>
            <a:br>
              <a:rPr lang="en-US" sz="800" dirty="0">
                <a:solidFill>
                  <a:srgbClr val="014067"/>
                </a:solidFill>
              </a:rPr>
            </a:br>
            <a:r>
              <a:rPr lang="en-US" sz="800" dirty="0">
                <a:solidFill>
                  <a:srgbClr val="014067"/>
                </a:solidFill>
              </a:rPr>
              <a:t>    &lt;/style&gt;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&lt;/head&gt;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/>
            </a:r>
            <a:br>
              <a:rPr lang="en-US" sz="800" dirty="0">
                <a:solidFill>
                  <a:srgbClr val="014067"/>
                </a:solidFill>
              </a:rPr>
            </a:br>
            <a:r>
              <a:rPr lang="en-US" sz="800" dirty="0">
                <a:solidFill>
                  <a:srgbClr val="014067"/>
                </a:solidFill>
              </a:rPr>
              <a:t>&lt;body class="text-center"&gt;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&lt;div class="container mt-5"&gt;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&lt;div class="row"&gt;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    &lt;div class="col-md-6 mx-auto"&gt;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        @yield('content')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    &lt;/div&gt;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    &lt;/div&gt;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>    &lt;/div&gt;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/>
            </a:r>
            <a:br>
              <a:rPr lang="en-US" sz="800" dirty="0">
                <a:solidFill>
                  <a:srgbClr val="014067"/>
                </a:solidFill>
              </a:rPr>
            </a:br>
            <a:r>
              <a:rPr lang="en-US" sz="800" dirty="0">
                <a:solidFill>
                  <a:srgbClr val="014067"/>
                </a:solidFill>
              </a:rPr>
              <a:t>&lt;/body&gt;</a:t>
            </a:r>
          </a:p>
          <a:p>
            <a:r>
              <a:rPr lang="en-US" sz="800" dirty="0">
                <a:solidFill>
                  <a:srgbClr val="014067"/>
                </a:solidFill>
              </a:rPr>
              <a:t/>
            </a:r>
            <a:br>
              <a:rPr lang="en-US" sz="800" dirty="0">
                <a:solidFill>
                  <a:srgbClr val="014067"/>
                </a:solidFill>
              </a:rPr>
            </a:br>
            <a:r>
              <a:rPr lang="en-US" sz="800" dirty="0">
                <a:solidFill>
                  <a:srgbClr val="014067"/>
                </a:solidFill>
              </a:rPr>
              <a:t>&lt;/html&gt;</a:t>
            </a: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auth.blade.php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374" y="1402659"/>
            <a:ext cx="4667901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Views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261605"/>
            <a:ext cx="7120371" cy="3541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Berikut</a:t>
            </a:r>
            <a:r>
              <a:rPr lang="es-ES" sz="1800" dirty="0" smtClean="0"/>
              <a:t> </a:t>
            </a:r>
            <a:r>
              <a:rPr lang="es-ES" sz="1800" dirty="0" err="1" smtClean="0"/>
              <a:t>ini</a:t>
            </a:r>
            <a:r>
              <a:rPr lang="es-ES" sz="1800" dirty="0" smtClean="0"/>
              <a:t> </a:t>
            </a:r>
            <a:r>
              <a:rPr lang="es-ES" sz="1800" dirty="0" err="1" smtClean="0"/>
              <a:t>merupakan</a:t>
            </a:r>
            <a:r>
              <a:rPr lang="es-ES" sz="1800" dirty="0" smtClean="0"/>
              <a:t> </a:t>
            </a:r>
            <a:r>
              <a:rPr lang="es-ES" sz="1800" dirty="0" err="1" smtClean="0"/>
              <a:t>isi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 file </a:t>
            </a:r>
            <a:r>
              <a:rPr lang="es-ES" sz="1800" dirty="0" err="1" smtClean="0"/>
              <a:t>index.blade.php</a:t>
            </a:r>
            <a:endParaRPr lang="es-ES" sz="1800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1321073" y="3661170"/>
            <a:ext cx="5291572" cy="785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3" name="Rectangle 22"/>
          <p:cNvSpPr/>
          <p:nvPr/>
        </p:nvSpPr>
        <p:spPr>
          <a:xfrm>
            <a:off x="411770" y="1616961"/>
            <a:ext cx="6446229" cy="4739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14067"/>
                </a:solidFill>
              </a:rPr>
              <a:t>&lt;!</a:t>
            </a:r>
            <a:r>
              <a:rPr lang="en-US" sz="1200" dirty="0" err="1">
                <a:solidFill>
                  <a:srgbClr val="014067"/>
                </a:solidFill>
              </a:rPr>
              <a:t>doctype</a:t>
            </a:r>
            <a:r>
              <a:rPr lang="en-US" sz="1200" dirty="0">
                <a:solidFill>
                  <a:srgbClr val="014067"/>
                </a:solidFill>
              </a:rPr>
              <a:t> html&gt;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&lt;html </a:t>
            </a:r>
            <a:r>
              <a:rPr lang="en-US" sz="1200" dirty="0" err="1">
                <a:solidFill>
                  <a:srgbClr val="014067"/>
                </a:solidFill>
              </a:rPr>
              <a:t>lang</a:t>
            </a:r>
            <a:r>
              <a:rPr lang="en-US" sz="1200" dirty="0">
                <a:solidFill>
                  <a:srgbClr val="014067"/>
                </a:solidFill>
              </a:rPr>
              <a:t>="</a:t>
            </a:r>
            <a:r>
              <a:rPr lang="en-US" sz="1200" dirty="0" err="1">
                <a:solidFill>
                  <a:srgbClr val="014067"/>
                </a:solidFill>
              </a:rPr>
              <a:t>en</a:t>
            </a:r>
            <a:r>
              <a:rPr lang="en-US" sz="1200" dirty="0">
                <a:solidFill>
                  <a:srgbClr val="014067"/>
                </a:solidFill>
              </a:rPr>
              <a:t>"&gt;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/>
            </a:r>
            <a:br>
              <a:rPr lang="en-US" sz="1200" dirty="0">
                <a:solidFill>
                  <a:srgbClr val="014067"/>
                </a:solidFill>
              </a:rPr>
            </a:br>
            <a:r>
              <a:rPr lang="en-US" sz="1200" dirty="0">
                <a:solidFill>
                  <a:srgbClr val="014067"/>
                </a:solidFill>
              </a:rPr>
              <a:t>&lt;head&gt;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&lt;meta charset="utf-8"&gt;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&lt;meta name="viewport" content="width=device-width, initial-scale=1"&gt;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&lt;meta name="description" content=""&gt;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&lt;title&gt;{{ $title }}&lt;/title&gt;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&lt;link </a:t>
            </a:r>
            <a:r>
              <a:rPr lang="en-US" sz="1200" dirty="0" err="1">
                <a:solidFill>
                  <a:srgbClr val="014067"/>
                </a:solidFill>
              </a:rPr>
              <a:t>href</a:t>
            </a:r>
            <a:r>
              <a:rPr lang="en-US" sz="1200" dirty="0">
                <a:solidFill>
                  <a:srgbClr val="014067"/>
                </a:solidFill>
              </a:rPr>
              <a:t>="{{ asset('bootstrap/</a:t>
            </a:r>
            <a:r>
              <a:rPr lang="en-US" sz="1200" dirty="0" err="1">
                <a:solidFill>
                  <a:srgbClr val="014067"/>
                </a:solidFill>
              </a:rPr>
              <a:t>css</a:t>
            </a:r>
            <a:r>
              <a:rPr lang="en-US" sz="1200" dirty="0">
                <a:solidFill>
                  <a:srgbClr val="014067"/>
                </a:solidFill>
              </a:rPr>
              <a:t>/bootstrap.min.css') }}" </a:t>
            </a:r>
            <a:r>
              <a:rPr lang="en-US" sz="1200" dirty="0" err="1">
                <a:solidFill>
                  <a:srgbClr val="014067"/>
                </a:solidFill>
              </a:rPr>
              <a:t>rel</a:t>
            </a:r>
            <a:r>
              <a:rPr lang="en-US" sz="1200" dirty="0">
                <a:solidFill>
                  <a:srgbClr val="014067"/>
                </a:solidFill>
              </a:rPr>
              <a:t>="stylesheet"&gt;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&lt;/head&gt;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/>
            </a:r>
            <a:br>
              <a:rPr lang="en-US" sz="1200" dirty="0">
                <a:solidFill>
                  <a:srgbClr val="014067"/>
                </a:solidFill>
              </a:rPr>
            </a:br>
            <a:r>
              <a:rPr lang="en-US" sz="1200" dirty="0">
                <a:solidFill>
                  <a:srgbClr val="014067"/>
                </a:solidFill>
              </a:rPr>
              <a:t>&lt;body&gt;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@include('</a:t>
            </a:r>
            <a:r>
              <a:rPr lang="en-US" sz="1200" dirty="0" err="1">
                <a:solidFill>
                  <a:srgbClr val="014067"/>
                </a:solidFill>
              </a:rPr>
              <a:t>layouts.navbar</a:t>
            </a:r>
            <a:r>
              <a:rPr lang="en-US" sz="1200" dirty="0">
                <a:solidFill>
                  <a:srgbClr val="014067"/>
                </a:solidFill>
              </a:rPr>
              <a:t>')</a:t>
            </a:r>
          </a:p>
          <a:p>
            <a:r>
              <a:rPr lang="en-US" sz="1200" dirty="0">
                <a:solidFill>
                  <a:srgbClr val="014067"/>
                </a:solidFill>
              </a:rPr>
              <a:t/>
            </a:r>
            <a:br>
              <a:rPr lang="en-US" sz="1200" dirty="0">
                <a:solidFill>
                  <a:srgbClr val="014067"/>
                </a:solidFill>
              </a:rPr>
            </a:br>
            <a:r>
              <a:rPr lang="en-US" sz="1200" dirty="0">
                <a:solidFill>
                  <a:srgbClr val="014067"/>
                </a:solidFill>
              </a:rPr>
              <a:t>    &lt;main class="container"&gt;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@yield('content')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&lt;/main&gt;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/>
            </a:r>
            <a:br>
              <a:rPr lang="en-US" sz="1200" dirty="0">
                <a:solidFill>
                  <a:srgbClr val="014067"/>
                </a:solidFill>
              </a:rPr>
            </a:br>
            <a:r>
              <a:rPr lang="en-US" sz="1200" dirty="0">
                <a:solidFill>
                  <a:srgbClr val="014067"/>
                </a:solidFill>
              </a:rPr>
              <a:t>    &lt;script </a:t>
            </a:r>
            <a:r>
              <a:rPr lang="en-US" sz="1200" dirty="0" err="1">
                <a:solidFill>
                  <a:srgbClr val="014067"/>
                </a:solidFill>
              </a:rPr>
              <a:t>src</a:t>
            </a:r>
            <a:r>
              <a:rPr lang="en-US" sz="1200" dirty="0">
                <a:solidFill>
                  <a:srgbClr val="014067"/>
                </a:solidFill>
              </a:rPr>
              <a:t>="{{ asset('bootstrap/</a:t>
            </a:r>
            <a:r>
              <a:rPr lang="en-US" sz="1200" dirty="0" err="1">
                <a:solidFill>
                  <a:srgbClr val="014067"/>
                </a:solidFill>
              </a:rPr>
              <a:t>js</a:t>
            </a:r>
            <a:r>
              <a:rPr lang="en-US" sz="1200" dirty="0">
                <a:solidFill>
                  <a:srgbClr val="014067"/>
                </a:solidFill>
              </a:rPr>
              <a:t>/bootstrap.bundle.min.js') }}"&gt;&lt;/script&gt;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&lt;/body&gt;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/>
            </a:r>
            <a:br>
              <a:rPr lang="en-US" sz="1200" dirty="0">
                <a:solidFill>
                  <a:srgbClr val="014067"/>
                </a:solidFill>
              </a:rPr>
            </a:br>
            <a:r>
              <a:rPr lang="en-US" sz="1200" dirty="0">
                <a:solidFill>
                  <a:srgbClr val="014067"/>
                </a:solidFill>
              </a:rPr>
              <a:t>&lt;/html&gt;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/>
            </a:r>
            <a:br>
              <a:rPr lang="en-US" sz="1200" dirty="0">
                <a:solidFill>
                  <a:srgbClr val="014067"/>
                </a:solidFill>
              </a:rPr>
            </a:br>
            <a:endParaRPr lang="en-US" sz="1200" dirty="0">
              <a:solidFill>
                <a:srgbClr val="014067"/>
              </a:solidFill>
            </a:endParaRP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index.blade.php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066" y="2242919"/>
            <a:ext cx="478221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Views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261605"/>
            <a:ext cx="7120371" cy="3541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Berikut</a:t>
            </a:r>
            <a:r>
              <a:rPr lang="es-ES" sz="1800" dirty="0" smtClean="0"/>
              <a:t> </a:t>
            </a:r>
            <a:r>
              <a:rPr lang="es-ES" sz="1800" dirty="0" err="1" smtClean="0"/>
              <a:t>ini</a:t>
            </a:r>
            <a:r>
              <a:rPr lang="es-ES" sz="1800" dirty="0" smtClean="0"/>
              <a:t> </a:t>
            </a:r>
            <a:r>
              <a:rPr lang="es-ES" sz="1800" dirty="0" err="1" smtClean="0"/>
              <a:t>merupakan</a:t>
            </a:r>
            <a:r>
              <a:rPr lang="es-ES" sz="1800" dirty="0" smtClean="0"/>
              <a:t> </a:t>
            </a:r>
            <a:r>
              <a:rPr lang="es-ES" sz="1800" dirty="0" err="1" smtClean="0"/>
              <a:t>isi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 file </a:t>
            </a:r>
            <a:r>
              <a:rPr lang="es-ES" sz="1800" dirty="0" err="1" smtClean="0"/>
              <a:t>navbar.blade.php</a:t>
            </a:r>
            <a:endParaRPr lang="es-ES" sz="1800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1321073" y="3661170"/>
            <a:ext cx="5291572" cy="785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3" name="Rectangle 22"/>
          <p:cNvSpPr/>
          <p:nvPr/>
        </p:nvSpPr>
        <p:spPr>
          <a:xfrm>
            <a:off x="411771" y="1616961"/>
            <a:ext cx="4041560" cy="4739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014067"/>
                </a:solidFill>
              </a:rPr>
              <a:t>&lt;header class="p-3 </a:t>
            </a:r>
            <a:r>
              <a:rPr lang="en-US" sz="600" dirty="0" err="1">
                <a:solidFill>
                  <a:srgbClr val="014067"/>
                </a:solidFill>
              </a:rPr>
              <a:t>bg</a:t>
            </a:r>
            <a:r>
              <a:rPr lang="en-US" sz="600" dirty="0">
                <a:solidFill>
                  <a:srgbClr val="014067"/>
                </a:solidFill>
              </a:rPr>
              <a:t>-dark text-white"&gt;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&lt;div class="container"&gt;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&lt;div class="d-flex flex-wrap align-items-center justify-content-center justify-content-</a:t>
            </a:r>
            <a:r>
              <a:rPr lang="en-US" sz="600" dirty="0" err="1">
                <a:solidFill>
                  <a:srgbClr val="014067"/>
                </a:solidFill>
              </a:rPr>
              <a:t>lg</a:t>
            </a:r>
            <a:r>
              <a:rPr lang="en-US" sz="600" dirty="0">
                <a:solidFill>
                  <a:srgbClr val="014067"/>
                </a:solidFill>
              </a:rPr>
              <a:t>-start"&gt;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&lt;a </a:t>
            </a:r>
            <a:r>
              <a:rPr lang="en-US" sz="600" dirty="0" err="1">
                <a:solidFill>
                  <a:srgbClr val="014067"/>
                </a:solidFill>
              </a:rPr>
              <a:t>href</a:t>
            </a:r>
            <a:r>
              <a:rPr lang="en-US" sz="600" dirty="0">
                <a:solidFill>
                  <a:srgbClr val="014067"/>
                </a:solidFill>
              </a:rPr>
              <a:t>="/" class="d-flex align-items-center mb-2 mb-lg-0 text-white text-decoration-none"&gt;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&lt;</a:t>
            </a:r>
            <a:r>
              <a:rPr lang="en-US" sz="600" dirty="0" err="1">
                <a:solidFill>
                  <a:srgbClr val="014067"/>
                </a:solidFill>
              </a:rPr>
              <a:t>svg</a:t>
            </a:r>
            <a:r>
              <a:rPr lang="en-US" sz="600" dirty="0">
                <a:solidFill>
                  <a:srgbClr val="014067"/>
                </a:solidFill>
              </a:rPr>
              <a:t> class="bi me-2" width="40" height="32" role="</a:t>
            </a:r>
            <a:r>
              <a:rPr lang="en-US" sz="600" dirty="0" err="1">
                <a:solidFill>
                  <a:srgbClr val="014067"/>
                </a:solidFill>
              </a:rPr>
              <a:t>img</a:t>
            </a:r>
            <a:r>
              <a:rPr lang="en-US" sz="600" dirty="0">
                <a:solidFill>
                  <a:srgbClr val="014067"/>
                </a:solidFill>
              </a:rPr>
              <a:t>" aria-label="Bootstrap"&gt;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&lt;use </a:t>
            </a:r>
            <a:r>
              <a:rPr lang="en-US" sz="600" dirty="0" err="1">
                <a:solidFill>
                  <a:srgbClr val="014067"/>
                </a:solidFill>
              </a:rPr>
              <a:t>xlink:href</a:t>
            </a:r>
            <a:r>
              <a:rPr lang="en-US" sz="600" dirty="0">
                <a:solidFill>
                  <a:srgbClr val="014067"/>
                </a:solidFill>
              </a:rPr>
              <a:t>="#bootstrap" /&gt;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&lt;/</a:t>
            </a:r>
            <a:r>
              <a:rPr lang="en-US" sz="600" dirty="0" err="1">
                <a:solidFill>
                  <a:srgbClr val="014067"/>
                </a:solidFill>
              </a:rPr>
              <a:t>svg</a:t>
            </a:r>
            <a:r>
              <a:rPr lang="en-US" sz="600" dirty="0">
                <a:solidFill>
                  <a:srgbClr val="014067"/>
                </a:solidFill>
              </a:rPr>
              <a:t>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&lt;/a&gt;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&lt;</a:t>
            </a:r>
            <a:r>
              <a:rPr lang="en-US" sz="600" dirty="0" err="1">
                <a:solidFill>
                  <a:srgbClr val="014067"/>
                </a:solidFill>
              </a:rPr>
              <a:t>ul</a:t>
            </a:r>
            <a:r>
              <a:rPr lang="en-US" sz="600" dirty="0">
                <a:solidFill>
                  <a:srgbClr val="014067"/>
                </a:solidFill>
              </a:rPr>
              <a:t> class="</a:t>
            </a:r>
            <a:r>
              <a:rPr lang="en-US" sz="600" dirty="0" err="1">
                <a:solidFill>
                  <a:srgbClr val="014067"/>
                </a:solidFill>
              </a:rPr>
              <a:t>nav</a:t>
            </a:r>
            <a:r>
              <a:rPr lang="en-US" sz="600" dirty="0">
                <a:solidFill>
                  <a:srgbClr val="014067"/>
                </a:solidFill>
              </a:rPr>
              <a:t> col-12 col-</a:t>
            </a:r>
            <a:r>
              <a:rPr lang="en-US" sz="600" dirty="0" err="1">
                <a:solidFill>
                  <a:srgbClr val="014067"/>
                </a:solidFill>
              </a:rPr>
              <a:t>lg</a:t>
            </a:r>
            <a:r>
              <a:rPr lang="en-US" sz="600" dirty="0">
                <a:solidFill>
                  <a:srgbClr val="014067"/>
                </a:solidFill>
              </a:rPr>
              <a:t>-auto me-</a:t>
            </a:r>
            <a:r>
              <a:rPr lang="en-US" sz="600" dirty="0" err="1">
                <a:solidFill>
                  <a:srgbClr val="014067"/>
                </a:solidFill>
              </a:rPr>
              <a:t>lg</a:t>
            </a:r>
            <a:r>
              <a:rPr lang="en-US" sz="600" dirty="0">
                <a:solidFill>
                  <a:srgbClr val="014067"/>
                </a:solidFill>
              </a:rPr>
              <a:t>-auto mb-2 justify-content-center mb-md-0"&gt;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&lt;li&gt;&lt;a </a:t>
            </a:r>
            <a:r>
              <a:rPr lang="en-US" sz="600" dirty="0" err="1">
                <a:solidFill>
                  <a:srgbClr val="014067"/>
                </a:solidFill>
              </a:rPr>
              <a:t>href</a:t>
            </a:r>
            <a:r>
              <a:rPr lang="en-US" sz="600" dirty="0">
                <a:solidFill>
                  <a:srgbClr val="014067"/>
                </a:solidFill>
              </a:rPr>
              <a:t>="{{ </a:t>
            </a:r>
            <a:r>
              <a:rPr lang="en-US" sz="600" dirty="0" err="1">
                <a:solidFill>
                  <a:srgbClr val="014067"/>
                </a:solidFill>
              </a:rPr>
              <a:t>url</a:t>
            </a:r>
            <a:r>
              <a:rPr lang="en-US" sz="600" dirty="0">
                <a:solidFill>
                  <a:srgbClr val="014067"/>
                </a:solidFill>
              </a:rPr>
              <a:t>('/') }}"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    class="</a:t>
            </a:r>
            <a:r>
              <a:rPr lang="en-US" sz="600" dirty="0" err="1">
                <a:solidFill>
                  <a:srgbClr val="014067"/>
                </a:solidFill>
              </a:rPr>
              <a:t>nav</a:t>
            </a:r>
            <a:r>
              <a:rPr lang="en-US" sz="600" dirty="0">
                <a:solidFill>
                  <a:srgbClr val="014067"/>
                </a:solidFill>
              </a:rPr>
              <a:t>-link px-2 {{ request()-&gt;is('/') ? 'text-secondary' : 'text-white' }}"&gt;Home&lt;/a&gt;&lt;/li&gt;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@</a:t>
            </a:r>
            <a:r>
              <a:rPr lang="en-US" sz="600" dirty="0" err="1">
                <a:solidFill>
                  <a:srgbClr val="014067"/>
                </a:solidFill>
              </a:rPr>
              <a:t>auth</a:t>
            </a:r>
            <a:endParaRPr lang="en-US" sz="600" dirty="0">
              <a:solidFill>
                <a:srgbClr val="014067"/>
              </a:solidFill>
            </a:endParaRP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@if (</a:t>
            </a:r>
            <a:r>
              <a:rPr lang="en-US" sz="600" dirty="0" err="1">
                <a:solidFill>
                  <a:srgbClr val="014067"/>
                </a:solidFill>
              </a:rPr>
              <a:t>auth</a:t>
            </a:r>
            <a:r>
              <a:rPr lang="en-US" sz="600" dirty="0">
                <a:solidFill>
                  <a:srgbClr val="014067"/>
                </a:solidFill>
              </a:rPr>
              <a:t>()-&gt;user()-&gt;role == 'Admin')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    &lt;li&gt;&lt;a </a:t>
            </a:r>
            <a:r>
              <a:rPr lang="en-US" sz="600" dirty="0" err="1">
                <a:solidFill>
                  <a:srgbClr val="014067"/>
                </a:solidFill>
              </a:rPr>
              <a:t>href</a:t>
            </a:r>
            <a:r>
              <a:rPr lang="en-US" sz="600" dirty="0">
                <a:solidFill>
                  <a:srgbClr val="014067"/>
                </a:solidFill>
              </a:rPr>
              <a:t>="{{ </a:t>
            </a:r>
            <a:r>
              <a:rPr lang="en-US" sz="600" dirty="0" err="1">
                <a:solidFill>
                  <a:srgbClr val="014067"/>
                </a:solidFill>
              </a:rPr>
              <a:t>url</a:t>
            </a:r>
            <a:r>
              <a:rPr lang="en-US" sz="600" dirty="0">
                <a:solidFill>
                  <a:srgbClr val="014067"/>
                </a:solidFill>
              </a:rPr>
              <a:t>('page/admin') }}"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            class="</a:t>
            </a:r>
            <a:r>
              <a:rPr lang="en-US" sz="600" dirty="0" err="1">
                <a:solidFill>
                  <a:srgbClr val="014067"/>
                </a:solidFill>
              </a:rPr>
              <a:t>nav</a:t>
            </a:r>
            <a:r>
              <a:rPr lang="en-US" sz="600" dirty="0">
                <a:solidFill>
                  <a:srgbClr val="014067"/>
                </a:solidFill>
              </a:rPr>
              <a:t>-link px-2  {{ request()-&gt;is('page/admin') ? 'text-secondary' : 'text-white' }}"&gt;Page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            Admin&lt;/a&gt;&lt;/li&gt;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@</a:t>
            </a:r>
            <a:r>
              <a:rPr lang="en-US" sz="600" dirty="0" err="1">
                <a:solidFill>
                  <a:srgbClr val="014067"/>
                </a:solidFill>
              </a:rPr>
              <a:t>endif</a:t>
            </a:r>
            <a:endParaRPr lang="en-US" sz="600" dirty="0">
              <a:solidFill>
                <a:srgbClr val="014067"/>
              </a:solidFill>
            </a:endParaRP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@if (</a:t>
            </a:r>
            <a:r>
              <a:rPr lang="en-US" sz="600" dirty="0" err="1">
                <a:solidFill>
                  <a:srgbClr val="014067"/>
                </a:solidFill>
              </a:rPr>
              <a:t>auth</a:t>
            </a:r>
            <a:r>
              <a:rPr lang="en-US" sz="600" dirty="0">
                <a:solidFill>
                  <a:srgbClr val="014067"/>
                </a:solidFill>
              </a:rPr>
              <a:t>()-&gt;user()-&gt;role != '</a:t>
            </a:r>
            <a:r>
              <a:rPr lang="en-US" sz="600" dirty="0" err="1">
                <a:solidFill>
                  <a:srgbClr val="014067"/>
                </a:solidFill>
              </a:rPr>
              <a:t>Mahasiswa</a:t>
            </a:r>
            <a:r>
              <a:rPr lang="en-US" sz="600" dirty="0">
                <a:solidFill>
                  <a:srgbClr val="014067"/>
                </a:solidFill>
              </a:rPr>
              <a:t>')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    &lt;li&gt;&lt;a </a:t>
            </a:r>
            <a:r>
              <a:rPr lang="en-US" sz="600" dirty="0" err="1">
                <a:solidFill>
                  <a:srgbClr val="014067"/>
                </a:solidFill>
              </a:rPr>
              <a:t>href</a:t>
            </a:r>
            <a:r>
              <a:rPr lang="en-US" sz="600" dirty="0">
                <a:solidFill>
                  <a:srgbClr val="014067"/>
                </a:solidFill>
              </a:rPr>
              <a:t>="{{ </a:t>
            </a:r>
            <a:r>
              <a:rPr lang="en-US" sz="600" dirty="0" err="1">
                <a:solidFill>
                  <a:srgbClr val="014067"/>
                </a:solidFill>
              </a:rPr>
              <a:t>url</a:t>
            </a:r>
            <a:r>
              <a:rPr lang="en-US" sz="600" dirty="0">
                <a:solidFill>
                  <a:srgbClr val="014067"/>
                </a:solidFill>
              </a:rPr>
              <a:t>('page/</a:t>
            </a:r>
            <a:r>
              <a:rPr lang="en-US" sz="600" dirty="0" err="1">
                <a:solidFill>
                  <a:srgbClr val="014067"/>
                </a:solidFill>
              </a:rPr>
              <a:t>dosen</a:t>
            </a:r>
            <a:r>
              <a:rPr lang="en-US" sz="600" dirty="0">
                <a:solidFill>
                  <a:srgbClr val="014067"/>
                </a:solidFill>
              </a:rPr>
              <a:t>') }}"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            class="</a:t>
            </a:r>
            <a:r>
              <a:rPr lang="en-US" sz="600" dirty="0" err="1">
                <a:solidFill>
                  <a:srgbClr val="014067"/>
                </a:solidFill>
              </a:rPr>
              <a:t>nav</a:t>
            </a:r>
            <a:r>
              <a:rPr lang="en-US" sz="600" dirty="0">
                <a:solidFill>
                  <a:srgbClr val="014067"/>
                </a:solidFill>
              </a:rPr>
              <a:t>-link px-2  {{ request()-&gt;is('page/</a:t>
            </a:r>
            <a:r>
              <a:rPr lang="en-US" sz="600" dirty="0" err="1">
                <a:solidFill>
                  <a:srgbClr val="014067"/>
                </a:solidFill>
              </a:rPr>
              <a:t>dosen</a:t>
            </a:r>
            <a:r>
              <a:rPr lang="en-US" sz="600" dirty="0">
                <a:solidFill>
                  <a:srgbClr val="014067"/>
                </a:solidFill>
              </a:rPr>
              <a:t>') ? 'text-secondary' : 'text-white' }}"&gt;Page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            </a:t>
            </a:r>
            <a:r>
              <a:rPr lang="en-US" sz="600" dirty="0" err="1">
                <a:solidFill>
                  <a:srgbClr val="014067"/>
                </a:solidFill>
              </a:rPr>
              <a:t>Dosen</a:t>
            </a:r>
            <a:r>
              <a:rPr lang="en-US" sz="600" dirty="0">
                <a:solidFill>
                  <a:srgbClr val="014067"/>
                </a:solidFill>
              </a:rPr>
              <a:t>&lt;/a&gt;&lt;/li&gt;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@</a:t>
            </a:r>
            <a:r>
              <a:rPr lang="en-US" sz="600" dirty="0" err="1">
                <a:solidFill>
                  <a:srgbClr val="014067"/>
                </a:solidFill>
              </a:rPr>
              <a:t>endif</a:t>
            </a:r>
            <a:endParaRPr lang="en-US" sz="600" dirty="0">
              <a:solidFill>
                <a:srgbClr val="014067"/>
              </a:solidFill>
            </a:endParaRP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@if (</a:t>
            </a:r>
            <a:r>
              <a:rPr lang="en-US" sz="600" dirty="0" err="1">
                <a:solidFill>
                  <a:srgbClr val="014067"/>
                </a:solidFill>
              </a:rPr>
              <a:t>auth</a:t>
            </a:r>
            <a:r>
              <a:rPr lang="en-US" sz="600" dirty="0">
                <a:solidFill>
                  <a:srgbClr val="014067"/>
                </a:solidFill>
              </a:rPr>
              <a:t>()-&gt;user()-&gt;role != '</a:t>
            </a:r>
            <a:r>
              <a:rPr lang="en-US" sz="600" dirty="0" err="1">
                <a:solidFill>
                  <a:srgbClr val="014067"/>
                </a:solidFill>
              </a:rPr>
              <a:t>Dosen</a:t>
            </a:r>
            <a:r>
              <a:rPr lang="en-US" sz="600" dirty="0">
                <a:solidFill>
                  <a:srgbClr val="014067"/>
                </a:solidFill>
              </a:rPr>
              <a:t>')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    &lt;li&gt;&lt;a </a:t>
            </a:r>
            <a:r>
              <a:rPr lang="en-US" sz="600" dirty="0" err="1">
                <a:solidFill>
                  <a:srgbClr val="014067"/>
                </a:solidFill>
              </a:rPr>
              <a:t>href</a:t>
            </a:r>
            <a:r>
              <a:rPr lang="en-US" sz="600" dirty="0">
                <a:solidFill>
                  <a:srgbClr val="014067"/>
                </a:solidFill>
              </a:rPr>
              <a:t>="{{ </a:t>
            </a:r>
            <a:r>
              <a:rPr lang="en-US" sz="600" dirty="0" err="1">
                <a:solidFill>
                  <a:srgbClr val="014067"/>
                </a:solidFill>
              </a:rPr>
              <a:t>url</a:t>
            </a:r>
            <a:r>
              <a:rPr lang="en-US" sz="600" dirty="0">
                <a:solidFill>
                  <a:srgbClr val="014067"/>
                </a:solidFill>
              </a:rPr>
              <a:t>('page/</a:t>
            </a:r>
            <a:r>
              <a:rPr lang="en-US" sz="600" dirty="0" err="1">
                <a:solidFill>
                  <a:srgbClr val="014067"/>
                </a:solidFill>
              </a:rPr>
              <a:t>mahasiswa</a:t>
            </a:r>
            <a:r>
              <a:rPr lang="en-US" sz="600" dirty="0">
                <a:solidFill>
                  <a:srgbClr val="014067"/>
                </a:solidFill>
              </a:rPr>
              <a:t>') }}"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            class="</a:t>
            </a:r>
            <a:r>
              <a:rPr lang="en-US" sz="600" dirty="0" err="1">
                <a:solidFill>
                  <a:srgbClr val="014067"/>
                </a:solidFill>
              </a:rPr>
              <a:t>nav</a:t>
            </a:r>
            <a:r>
              <a:rPr lang="en-US" sz="600" dirty="0">
                <a:solidFill>
                  <a:srgbClr val="014067"/>
                </a:solidFill>
              </a:rPr>
              <a:t>-link px-2  {{ request()-&gt;is('page/</a:t>
            </a:r>
            <a:r>
              <a:rPr lang="en-US" sz="600" dirty="0" err="1">
                <a:solidFill>
                  <a:srgbClr val="014067"/>
                </a:solidFill>
              </a:rPr>
              <a:t>mahasiswa</a:t>
            </a:r>
            <a:r>
              <a:rPr lang="en-US" sz="600" dirty="0">
                <a:solidFill>
                  <a:srgbClr val="014067"/>
                </a:solidFill>
              </a:rPr>
              <a:t>') ? 'text-secondary' : 'text-white' }}"&gt;Page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            </a:t>
            </a:r>
            <a:r>
              <a:rPr lang="en-US" sz="600" dirty="0" err="1">
                <a:solidFill>
                  <a:srgbClr val="014067"/>
                </a:solidFill>
              </a:rPr>
              <a:t>Mahasiswa</a:t>
            </a:r>
            <a:r>
              <a:rPr lang="en-US" sz="600" dirty="0">
                <a:solidFill>
                  <a:srgbClr val="014067"/>
                </a:solidFill>
              </a:rPr>
              <a:t>&lt;/a&gt;&lt;/li&gt;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@</a:t>
            </a:r>
            <a:r>
              <a:rPr lang="en-US" sz="600" dirty="0" err="1">
                <a:solidFill>
                  <a:srgbClr val="014067"/>
                </a:solidFill>
              </a:rPr>
              <a:t>endif</a:t>
            </a:r>
            <a:endParaRPr lang="en-US" sz="600" dirty="0">
              <a:solidFill>
                <a:srgbClr val="014067"/>
              </a:solidFill>
            </a:endParaRPr>
          </a:p>
          <a:p>
            <a:r>
              <a:rPr lang="en-US" sz="600" dirty="0">
                <a:solidFill>
                  <a:srgbClr val="014067"/>
                </a:solidFill>
              </a:rPr>
              <a:t>                @</a:t>
            </a:r>
            <a:r>
              <a:rPr lang="en-US" sz="600" dirty="0" err="1">
                <a:solidFill>
                  <a:srgbClr val="014067"/>
                </a:solidFill>
              </a:rPr>
              <a:t>endauth</a:t>
            </a:r>
            <a:endParaRPr lang="en-US" sz="600" dirty="0">
              <a:solidFill>
                <a:srgbClr val="014067"/>
              </a:solidFill>
            </a:endParaRPr>
          </a:p>
          <a:p>
            <a:r>
              <a:rPr lang="en-US" sz="600" dirty="0">
                <a:solidFill>
                  <a:srgbClr val="014067"/>
                </a:solidFill>
              </a:rPr>
              <a:t>            &lt;/</a:t>
            </a:r>
            <a:r>
              <a:rPr lang="en-US" sz="600" dirty="0" err="1">
                <a:solidFill>
                  <a:srgbClr val="014067"/>
                </a:solidFill>
              </a:rPr>
              <a:t>ul</a:t>
            </a:r>
            <a:r>
              <a:rPr lang="en-US" sz="600" dirty="0">
                <a:solidFill>
                  <a:srgbClr val="014067"/>
                </a:solidFill>
              </a:rPr>
              <a:t>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/>
            </a:r>
            <a:br>
              <a:rPr lang="en-US" sz="600" dirty="0">
                <a:solidFill>
                  <a:srgbClr val="014067"/>
                </a:solidFill>
              </a:rPr>
            </a:br>
            <a:r>
              <a:rPr lang="en-US" sz="600" dirty="0">
                <a:solidFill>
                  <a:srgbClr val="014067"/>
                </a:solidFill>
              </a:rPr>
              <a:t>            @</a:t>
            </a:r>
            <a:r>
              <a:rPr lang="en-US" sz="600" dirty="0" err="1">
                <a:solidFill>
                  <a:srgbClr val="014067"/>
                </a:solidFill>
              </a:rPr>
              <a:t>auth</a:t>
            </a:r>
            <a:endParaRPr lang="en-US" sz="600" dirty="0">
              <a:solidFill>
                <a:srgbClr val="014067"/>
              </a:solidFill>
            </a:endParaRPr>
          </a:p>
          <a:p>
            <a:r>
              <a:rPr lang="en-US" sz="600" dirty="0">
                <a:solidFill>
                  <a:srgbClr val="014067"/>
                </a:solidFill>
              </a:rPr>
              <a:t>                &lt;span class="px-2"&gt;{{ </a:t>
            </a:r>
            <a:r>
              <a:rPr lang="en-US" sz="600" dirty="0" err="1">
                <a:solidFill>
                  <a:srgbClr val="014067"/>
                </a:solidFill>
              </a:rPr>
              <a:t>auth</a:t>
            </a:r>
            <a:r>
              <a:rPr lang="en-US" sz="600" dirty="0">
                <a:solidFill>
                  <a:srgbClr val="014067"/>
                </a:solidFill>
              </a:rPr>
              <a:t>()-&gt;user()-&gt;name }}&lt;/span&gt;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&lt;div class="text-end"&gt;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&lt;a </a:t>
            </a:r>
            <a:r>
              <a:rPr lang="en-US" sz="600" dirty="0" err="1">
                <a:solidFill>
                  <a:srgbClr val="014067"/>
                </a:solidFill>
              </a:rPr>
              <a:t>href</a:t>
            </a:r>
            <a:r>
              <a:rPr lang="en-US" sz="600" dirty="0">
                <a:solidFill>
                  <a:srgbClr val="014067"/>
                </a:solidFill>
              </a:rPr>
              <a:t>="{{ route('logout') }}" class="</a:t>
            </a:r>
            <a:r>
              <a:rPr lang="en-US" sz="600" dirty="0" err="1">
                <a:solidFill>
                  <a:srgbClr val="014067"/>
                </a:solidFill>
              </a:rPr>
              <a:t>btn</a:t>
            </a:r>
            <a:r>
              <a:rPr lang="en-US" sz="600" dirty="0">
                <a:solidFill>
                  <a:srgbClr val="014067"/>
                </a:solidFill>
              </a:rPr>
              <a:t> </a:t>
            </a:r>
            <a:r>
              <a:rPr lang="en-US" sz="600" dirty="0" err="1">
                <a:solidFill>
                  <a:srgbClr val="014067"/>
                </a:solidFill>
              </a:rPr>
              <a:t>btn</a:t>
            </a:r>
            <a:r>
              <a:rPr lang="en-US" sz="600" dirty="0">
                <a:solidFill>
                  <a:srgbClr val="014067"/>
                </a:solidFill>
              </a:rPr>
              <a:t>-outline-light me-2"&gt;Logout&lt;/a&gt;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&lt;/div&gt;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@</a:t>
            </a:r>
            <a:r>
              <a:rPr lang="en-US" sz="600" dirty="0" err="1">
                <a:solidFill>
                  <a:srgbClr val="014067"/>
                </a:solidFill>
              </a:rPr>
              <a:t>endauth</a:t>
            </a:r>
            <a:endParaRPr lang="en-US" sz="600" dirty="0">
              <a:solidFill>
                <a:srgbClr val="014067"/>
              </a:solidFill>
            </a:endParaRPr>
          </a:p>
          <a:p>
            <a:r>
              <a:rPr lang="en-US" sz="600" dirty="0">
                <a:solidFill>
                  <a:srgbClr val="014067"/>
                </a:solidFill>
              </a:rPr>
              <a:t/>
            </a:r>
            <a:br>
              <a:rPr lang="en-US" sz="600" dirty="0">
                <a:solidFill>
                  <a:srgbClr val="014067"/>
                </a:solidFill>
              </a:rPr>
            </a:br>
            <a:r>
              <a:rPr lang="en-US" sz="600" dirty="0">
                <a:solidFill>
                  <a:srgbClr val="014067"/>
                </a:solidFill>
              </a:rPr>
              <a:t>            @guest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&lt;div class="text-end"&gt;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&lt;a </a:t>
            </a:r>
            <a:r>
              <a:rPr lang="en-US" sz="600" dirty="0" err="1">
                <a:solidFill>
                  <a:srgbClr val="014067"/>
                </a:solidFill>
              </a:rPr>
              <a:t>href</a:t>
            </a:r>
            <a:r>
              <a:rPr lang="en-US" sz="600" dirty="0">
                <a:solidFill>
                  <a:srgbClr val="014067"/>
                </a:solidFill>
              </a:rPr>
              <a:t>="{{ route('login') }}" class="</a:t>
            </a:r>
            <a:r>
              <a:rPr lang="en-US" sz="600" dirty="0" err="1">
                <a:solidFill>
                  <a:srgbClr val="014067"/>
                </a:solidFill>
              </a:rPr>
              <a:t>btn</a:t>
            </a:r>
            <a:r>
              <a:rPr lang="en-US" sz="600" dirty="0">
                <a:solidFill>
                  <a:srgbClr val="014067"/>
                </a:solidFill>
              </a:rPr>
              <a:t> </a:t>
            </a:r>
            <a:r>
              <a:rPr lang="en-US" sz="600" dirty="0" err="1">
                <a:solidFill>
                  <a:srgbClr val="014067"/>
                </a:solidFill>
              </a:rPr>
              <a:t>btn</a:t>
            </a:r>
            <a:r>
              <a:rPr lang="en-US" sz="600" dirty="0">
                <a:solidFill>
                  <a:srgbClr val="014067"/>
                </a:solidFill>
              </a:rPr>
              <a:t>-outline-light me-2"&gt;Login&lt;/a&gt;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    &lt;a </a:t>
            </a:r>
            <a:r>
              <a:rPr lang="en-US" sz="600" dirty="0" err="1">
                <a:solidFill>
                  <a:srgbClr val="014067"/>
                </a:solidFill>
              </a:rPr>
              <a:t>href</a:t>
            </a:r>
            <a:r>
              <a:rPr lang="en-US" sz="600" dirty="0">
                <a:solidFill>
                  <a:srgbClr val="014067"/>
                </a:solidFill>
              </a:rPr>
              <a:t>="{{ route('register') }}" class="</a:t>
            </a:r>
            <a:r>
              <a:rPr lang="en-US" sz="600" dirty="0" err="1">
                <a:solidFill>
                  <a:srgbClr val="014067"/>
                </a:solidFill>
              </a:rPr>
              <a:t>btn</a:t>
            </a:r>
            <a:r>
              <a:rPr lang="en-US" sz="600" dirty="0">
                <a:solidFill>
                  <a:srgbClr val="014067"/>
                </a:solidFill>
              </a:rPr>
              <a:t> </a:t>
            </a:r>
            <a:r>
              <a:rPr lang="en-US" sz="600" dirty="0" err="1">
                <a:solidFill>
                  <a:srgbClr val="014067"/>
                </a:solidFill>
              </a:rPr>
              <a:t>btn</a:t>
            </a:r>
            <a:r>
              <a:rPr lang="en-US" sz="600" dirty="0">
                <a:solidFill>
                  <a:srgbClr val="014067"/>
                </a:solidFill>
              </a:rPr>
              <a:t>-primary"&gt;Register&lt;/a&gt;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    &lt;/div&gt;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        @</a:t>
            </a:r>
            <a:r>
              <a:rPr lang="en-US" sz="600" dirty="0" err="1">
                <a:solidFill>
                  <a:srgbClr val="014067"/>
                </a:solidFill>
              </a:rPr>
              <a:t>endguest</a:t>
            </a:r>
            <a:endParaRPr lang="en-US" sz="600" dirty="0">
              <a:solidFill>
                <a:srgbClr val="014067"/>
              </a:solidFill>
            </a:endParaRPr>
          </a:p>
          <a:p>
            <a:r>
              <a:rPr lang="en-US" sz="600" dirty="0">
                <a:solidFill>
                  <a:srgbClr val="014067"/>
                </a:solidFill>
              </a:rPr>
              <a:t>        &lt;/div&gt;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    &lt;/div&gt;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>&lt;/header&gt;</a:t>
            </a:r>
          </a:p>
          <a:p>
            <a:r>
              <a:rPr lang="en-US" sz="600" dirty="0">
                <a:solidFill>
                  <a:srgbClr val="014067"/>
                </a:solidFill>
              </a:rPr>
              <a:t/>
            </a:r>
            <a:br>
              <a:rPr lang="en-US" sz="600" dirty="0">
                <a:solidFill>
                  <a:srgbClr val="014067"/>
                </a:solidFill>
              </a:rPr>
            </a:br>
            <a:endParaRPr lang="en-US" sz="600" dirty="0">
              <a:solidFill>
                <a:srgbClr val="014067"/>
              </a:solidFill>
            </a:endParaRP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navbar.blade.php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445" y="1563299"/>
            <a:ext cx="5929819" cy="48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Views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261605"/>
            <a:ext cx="7120371" cy="3541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Berikut</a:t>
            </a:r>
            <a:r>
              <a:rPr lang="es-ES" sz="1800" dirty="0" smtClean="0"/>
              <a:t> </a:t>
            </a:r>
            <a:r>
              <a:rPr lang="es-ES" sz="1800" dirty="0" err="1" smtClean="0"/>
              <a:t>ini</a:t>
            </a:r>
            <a:r>
              <a:rPr lang="es-ES" sz="1800" dirty="0" smtClean="0"/>
              <a:t> </a:t>
            </a:r>
            <a:r>
              <a:rPr lang="es-ES" sz="1800" dirty="0" err="1" smtClean="0"/>
              <a:t>merupakan</a:t>
            </a:r>
            <a:r>
              <a:rPr lang="es-ES" sz="1800" dirty="0" smtClean="0"/>
              <a:t> </a:t>
            </a:r>
            <a:r>
              <a:rPr lang="es-ES" sz="1800" dirty="0" err="1" smtClean="0"/>
              <a:t>isi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 file </a:t>
            </a:r>
            <a:r>
              <a:rPr lang="es-ES" sz="1800" dirty="0" err="1" smtClean="0"/>
              <a:t>admin.blade.php</a:t>
            </a:r>
            <a:endParaRPr lang="es-ES" sz="1800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1321073" y="3661170"/>
            <a:ext cx="5291572" cy="785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3" name="Rectangle 22"/>
          <p:cNvSpPr/>
          <p:nvPr/>
        </p:nvSpPr>
        <p:spPr>
          <a:xfrm>
            <a:off x="411771" y="1616961"/>
            <a:ext cx="4041560" cy="4739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14067"/>
                </a:solidFill>
              </a:rPr>
              <a:t>@extends('</a:t>
            </a:r>
            <a:r>
              <a:rPr lang="en-US" dirty="0" err="1">
                <a:solidFill>
                  <a:srgbClr val="014067"/>
                </a:solidFill>
              </a:rPr>
              <a:t>layouts.index</a:t>
            </a:r>
            <a:r>
              <a:rPr lang="en-US" dirty="0">
                <a:solidFill>
                  <a:srgbClr val="014067"/>
                </a:solidFill>
              </a:rPr>
              <a:t>')</a:t>
            </a:r>
          </a:p>
          <a:p>
            <a:r>
              <a:rPr lang="en-US" dirty="0">
                <a:solidFill>
                  <a:srgbClr val="014067"/>
                </a:solidFill>
              </a:rPr>
              <a:t>@section('content')</a:t>
            </a:r>
          </a:p>
          <a:p>
            <a:r>
              <a:rPr lang="en-US" dirty="0">
                <a:solidFill>
                  <a:srgbClr val="014067"/>
                </a:solidFill>
              </a:rPr>
              <a:t>    &lt;div class="</a:t>
            </a:r>
            <a:r>
              <a:rPr lang="en-US" dirty="0" err="1">
                <a:solidFill>
                  <a:srgbClr val="014067"/>
                </a:solidFill>
              </a:rPr>
              <a:t>bg</a:t>
            </a:r>
            <a:r>
              <a:rPr lang="en-US" dirty="0">
                <a:solidFill>
                  <a:srgbClr val="014067"/>
                </a:solidFill>
              </a:rPr>
              <a:t>-light p-5 rounded"&gt;</a:t>
            </a:r>
          </a:p>
          <a:p>
            <a:r>
              <a:rPr lang="en-US" dirty="0">
                <a:solidFill>
                  <a:srgbClr val="014067"/>
                </a:solidFill>
              </a:rPr>
              <a:t>        &lt;h1&gt;{{ $title }}&lt;/h1&gt;</a:t>
            </a:r>
          </a:p>
          <a:p>
            <a:r>
              <a:rPr lang="en-US" dirty="0">
                <a:solidFill>
                  <a:srgbClr val="014067"/>
                </a:solidFill>
              </a:rPr>
              <a:t>    &lt;/div&gt;</a:t>
            </a:r>
          </a:p>
          <a:p>
            <a:r>
              <a:rPr lang="en-US" dirty="0">
                <a:solidFill>
                  <a:srgbClr val="014067"/>
                </a:solidFill>
              </a:rPr>
              <a:t>@</a:t>
            </a:r>
            <a:r>
              <a:rPr lang="en-US" dirty="0" err="1">
                <a:solidFill>
                  <a:srgbClr val="014067"/>
                </a:solidFill>
              </a:rPr>
              <a:t>endsection</a:t>
            </a:r>
            <a:endParaRPr lang="en-US" dirty="0">
              <a:solidFill>
                <a:srgbClr val="014067"/>
              </a:solidFill>
            </a:endParaRPr>
          </a:p>
          <a:p>
            <a:r>
              <a:rPr lang="en-US" dirty="0">
                <a:solidFill>
                  <a:srgbClr val="014067"/>
                </a:solidFill>
              </a:rPr>
              <a:t/>
            </a:r>
            <a:br>
              <a:rPr lang="en-US" dirty="0">
                <a:solidFill>
                  <a:srgbClr val="014067"/>
                </a:solidFill>
              </a:rPr>
            </a:br>
            <a:endParaRPr lang="en-US" dirty="0">
              <a:solidFill>
                <a:srgbClr val="014067"/>
              </a:solidFill>
            </a:endParaRP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admin.blade.php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639" y="2805038"/>
            <a:ext cx="4900616" cy="20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Views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261605"/>
            <a:ext cx="8549121" cy="3541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Berikut</a:t>
            </a:r>
            <a:r>
              <a:rPr lang="es-ES" sz="1800" dirty="0" smtClean="0"/>
              <a:t> </a:t>
            </a:r>
            <a:r>
              <a:rPr lang="es-ES" sz="1800" dirty="0" err="1" smtClean="0"/>
              <a:t>ini</a:t>
            </a:r>
            <a:r>
              <a:rPr lang="es-ES" sz="1800" dirty="0" smtClean="0"/>
              <a:t> </a:t>
            </a:r>
            <a:r>
              <a:rPr lang="es-ES" sz="1800" dirty="0" err="1" smtClean="0"/>
              <a:t>merupakan</a:t>
            </a:r>
            <a:r>
              <a:rPr lang="es-ES" sz="1800" dirty="0" smtClean="0"/>
              <a:t> </a:t>
            </a:r>
            <a:r>
              <a:rPr lang="es-ES" sz="1800" dirty="0" err="1" smtClean="0"/>
              <a:t>isi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 file </a:t>
            </a:r>
            <a:r>
              <a:rPr lang="es-ES" sz="1800" dirty="0" err="1" smtClean="0"/>
              <a:t>mahasiswa.blade.php</a:t>
            </a:r>
            <a:endParaRPr lang="es-ES" sz="1800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1321073" y="3661170"/>
            <a:ext cx="5291572" cy="785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3" name="Rectangle 22"/>
          <p:cNvSpPr/>
          <p:nvPr/>
        </p:nvSpPr>
        <p:spPr>
          <a:xfrm>
            <a:off x="411771" y="1616961"/>
            <a:ext cx="4041560" cy="4739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14067"/>
                </a:solidFill>
              </a:rPr>
              <a:t>@extends('</a:t>
            </a:r>
            <a:r>
              <a:rPr lang="en-US" dirty="0" err="1">
                <a:solidFill>
                  <a:srgbClr val="014067"/>
                </a:solidFill>
              </a:rPr>
              <a:t>layouts.index</a:t>
            </a:r>
            <a:r>
              <a:rPr lang="en-US" dirty="0">
                <a:solidFill>
                  <a:srgbClr val="014067"/>
                </a:solidFill>
              </a:rPr>
              <a:t>')</a:t>
            </a:r>
          </a:p>
          <a:p>
            <a:r>
              <a:rPr lang="en-US" dirty="0">
                <a:solidFill>
                  <a:srgbClr val="014067"/>
                </a:solidFill>
              </a:rPr>
              <a:t>@section('content')</a:t>
            </a:r>
          </a:p>
          <a:p>
            <a:r>
              <a:rPr lang="en-US" dirty="0">
                <a:solidFill>
                  <a:srgbClr val="014067"/>
                </a:solidFill>
              </a:rPr>
              <a:t>    &lt;div class="</a:t>
            </a:r>
            <a:r>
              <a:rPr lang="en-US" dirty="0" err="1">
                <a:solidFill>
                  <a:srgbClr val="014067"/>
                </a:solidFill>
              </a:rPr>
              <a:t>bg</a:t>
            </a:r>
            <a:r>
              <a:rPr lang="en-US" dirty="0">
                <a:solidFill>
                  <a:srgbClr val="014067"/>
                </a:solidFill>
              </a:rPr>
              <a:t>-light p-5 rounded"&gt;</a:t>
            </a:r>
          </a:p>
          <a:p>
            <a:r>
              <a:rPr lang="en-US" dirty="0">
                <a:solidFill>
                  <a:srgbClr val="014067"/>
                </a:solidFill>
              </a:rPr>
              <a:t>        &lt;h1&gt;{{ $title }}&lt;/h1&gt;</a:t>
            </a:r>
          </a:p>
          <a:p>
            <a:r>
              <a:rPr lang="en-US" dirty="0">
                <a:solidFill>
                  <a:srgbClr val="014067"/>
                </a:solidFill>
              </a:rPr>
              <a:t>    &lt;/div&gt;</a:t>
            </a:r>
          </a:p>
          <a:p>
            <a:r>
              <a:rPr lang="en-US" dirty="0">
                <a:solidFill>
                  <a:srgbClr val="014067"/>
                </a:solidFill>
              </a:rPr>
              <a:t>@</a:t>
            </a:r>
            <a:r>
              <a:rPr lang="en-US" dirty="0" err="1">
                <a:solidFill>
                  <a:srgbClr val="014067"/>
                </a:solidFill>
              </a:rPr>
              <a:t>endsection</a:t>
            </a:r>
            <a:endParaRPr lang="en-US" dirty="0">
              <a:solidFill>
                <a:srgbClr val="014067"/>
              </a:solidFill>
            </a:endParaRPr>
          </a:p>
          <a:p>
            <a:r>
              <a:rPr lang="en-US" dirty="0">
                <a:solidFill>
                  <a:srgbClr val="014067"/>
                </a:solidFill>
              </a:rPr>
              <a:t/>
            </a:r>
            <a:br>
              <a:rPr lang="en-US" dirty="0">
                <a:solidFill>
                  <a:srgbClr val="014067"/>
                </a:solidFill>
              </a:rPr>
            </a:br>
            <a:endParaRPr lang="en-US" dirty="0">
              <a:solidFill>
                <a:srgbClr val="014067"/>
              </a:solidFill>
            </a:endParaRP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mahasiswa.blade.php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603" y="2857430"/>
            <a:ext cx="4537003" cy="18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Views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261605"/>
            <a:ext cx="7120371" cy="3541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Berikut</a:t>
            </a:r>
            <a:r>
              <a:rPr lang="es-ES" sz="1800" dirty="0" smtClean="0"/>
              <a:t> </a:t>
            </a:r>
            <a:r>
              <a:rPr lang="es-ES" sz="1800" dirty="0" err="1" smtClean="0"/>
              <a:t>ini</a:t>
            </a:r>
            <a:r>
              <a:rPr lang="es-ES" sz="1800" dirty="0" smtClean="0"/>
              <a:t> </a:t>
            </a:r>
            <a:r>
              <a:rPr lang="es-ES" sz="1800" dirty="0" err="1" smtClean="0"/>
              <a:t>merupakan</a:t>
            </a:r>
            <a:r>
              <a:rPr lang="es-ES" sz="1800" dirty="0" smtClean="0"/>
              <a:t> </a:t>
            </a:r>
            <a:r>
              <a:rPr lang="es-ES" sz="1800" dirty="0" err="1" smtClean="0"/>
              <a:t>isi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 file </a:t>
            </a:r>
            <a:r>
              <a:rPr lang="es-ES" sz="1800" dirty="0" err="1" smtClean="0"/>
              <a:t>dosen.blade.php</a:t>
            </a:r>
            <a:endParaRPr lang="es-ES" sz="1800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1321073" y="3661170"/>
            <a:ext cx="5291572" cy="785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3" name="Rectangle 22"/>
          <p:cNvSpPr/>
          <p:nvPr/>
        </p:nvSpPr>
        <p:spPr>
          <a:xfrm>
            <a:off x="411771" y="1616961"/>
            <a:ext cx="4041560" cy="4739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14067"/>
                </a:solidFill>
              </a:rPr>
              <a:t>@extends('</a:t>
            </a:r>
            <a:r>
              <a:rPr lang="en-US" dirty="0" err="1">
                <a:solidFill>
                  <a:srgbClr val="014067"/>
                </a:solidFill>
              </a:rPr>
              <a:t>layouts.index</a:t>
            </a:r>
            <a:r>
              <a:rPr lang="en-US" dirty="0">
                <a:solidFill>
                  <a:srgbClr val="014067"/>
                </a:solidFill>
              </a:rPr>
              <a:t>')</a:t>
            </a:r>
          </a:p>
          <a:p>
            <a:r>
              <a:rPr lang="en-US" dirty="0">
                <a:solidFill>
                  <a:srgbClr val="014067"/>
                </a:solidFill>
              </a:rPr>
              <a:t>@section('content')</a:t>
            </a:r>
          </a:p>
          <a:p>
            <a:r>
              <a:rPr lang="en-US" dirty="0">
                <a:solidFill>
                  <a:srgbClr val="014067"/>
                </a:solidFill>
              </a:rPr>
              <a:t>    &lt;div class="</a:t>
            </a:r>
            <a:r>
              <a:rPr lang="en-US" dirty="0" err="1">
                <a:solidFill>
                  <a:srgbClr val="014067"/>
                </a:solidFill>
              </a:rPr>
              <a:t>bg</a:t>
            </a:r>
            <a:r>
              <a:rPr lang="en-US" dirty="0">
                <a:solidFill>
                  <a:srgbClr val="014067"/>
                </a:solidFill>
              </a:rPr>
              <a:t>-light p-5 rounded"&gt;</a:t>
            </a:r>
          </a:p>
          <a:p>
            <a:r>
              <a:rPr lang="en-US" dirty="0">
                <a:solidFill>
                  <a:srgbClr val="014067"/>
                </a:solidFill>
              </a:rPr>
              <a:t>        &lt;h1&gt;{{ $title }}&lt;/h1&gt;</a:t>
            </a:r>
          </a:p>
          <a:p>
            <a:r>
              <a:rPr lang="en-US" dirty="0">
                <a:solidFill>
                  <a:srgbClr val="014067"/>
                </a:solidFill>
              </a:rPr>
              <a:t>    &lt;/div&gt;</a:t>
            </a:r>
          </a:p>
          <a:p>
            <a:r>
              <a:rPr lang="en-US" dirty="0">
                <a:solidFill>
                  <a:srgbClr val="014067"/>
                </a:solidFill>
              </a:rPr>
              <a:t>@</a:t>
            </a:r>
            <a:r>
              <a:rPr lang="en-US" dirty="0" err="1">
                <a:solidFill>
                  <a:srgbClr val="014067"/>
                </a:solidFill>
              </a:rPr>
              <a:t>endsection</a:t>
            </a:r>
            <a:endParaRPr lang="en-US" dirty="0">
              <a:solidFill>
                <a:srgbClr val="014067"/>
              </a:solidFill>
            </a:endParaRPr>
          </a:p>
          <a:p>
            <a:r>
              <a:rPr lang="en-US" dirty="0">
                <a:solidFill>
                  <a:srgbClr val="014067"/>
                </a:solidFill>
              </a:rPr>
              <a:t/>
            </a:r>
            <a:br>
              <a:rPr lang="en-US" dirty="0">
                <a:solidFill>
                  <a:srgbClr val="014067"/>
                </a:solidFill>
              </a:rPr>
            </a:br>
            <a:endParaRPr lang="en-US" dirty="0">
              <a:solidFill>
                <a:srgbClr val="014067"/>
              </a:solidFill>
            </a:endParaRP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dosen.blade.php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12" y="2862194"/>
            <a:ext cx="5143669" cy="20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Views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261605"/>
            <a:ext cx="7120371" cy="3541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Berikut</a:t>
            </a:r>
            <a:r>
              <a:rPr lang="es-ES" sz="1800" dirty="0" smtClean="0"/>
              <a:t> </a:t>
            </a:r>
            <a:r>
              <a:rPr lang="es-ES" sz="1800" dirty="0" err="1" smtClean="0"/>
              <a:t>ini</a:t>
            </a:r>
            <a:r>
              <a:rPr lang="es-ES" sz="1800" dirty="0" smtClean="0"/>
              <a:t> </a:t>
            </a:r>
            <a:r>
              <a:rPr lang="es-ES" sz="1800" dirty="0" err="1" smtClean="0"/>
              <a:t>merupakan</a:t>
            </a:r>
            <a:r>
              <a:rPr lang="es-ES" sz="1800" dirty="0" smtClean="0"/>
              <a:t> </a:t>
            </a:r>
            <a:r>
              <a:rPr lang="es-ES" sz="1800" dirty="0" err="1" smtClean="0"/>
              <a:t>isi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 file </a:t>
            </a:r>
            <a:r>
              <a:rPr lang="es-ES" sz="1800" dirty="0" err="1" smtClean="0"/>
              <a:t>home.blade.php</a:t>
            </a:r>
            <a:endParaRPr lang="es-ES" sz="1800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1321073" y="3661170"/>
            <a:ext cx="5291572" cy="785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3" name="Rectangle 22"/>
          <p:cNvSpPr/>
          <p:nvPr/>
        </p:nvSpPr>
        <p:spPr>
          <a:xfrm>
            <a:off x="411771" y="1616961"/>
            <a:ext cx="4041560" cy="4739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14067"/>
                </a:solidFill>
              </a:rPr>
              <a:t>@extends('</a:t>
            </a:r>
            <a:r>
              <a:rPr lang="en-US" sz="1200" dirty="0" err="1">
                <a:solidFill>
                  <a:srgbClr val="014067"/>
                </a:solidFill>
              </a:rPr>
              <a:t>layouts.index</a:t>
            </a:r>
            <a:r>
              <a:rPr lang="en-US" sz="1200" dirty="0">
                <a:solidFill>
                  <a:srgbClr val="014067"/>
                </a:solidFill>
              </a:rPr>
              <a:t>')</a:t>
            </a:r>
          </a:p>
          <a:p>
            <a:r>
              <a:rPr lang="en-US" sz="1200" dirty="0">
                <a:solidFill>
                  <a:srgbClr val="014067"/>
                </a:solidFill>
              </a:rPr>
              <a:t>@section('content')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&lt;div class="</a:t>
            </a:r>
            <a:r>
              <a:rPr lang="en-US" sz="1200" dirty="0" err="1">
                <a:solidFill>
                  <a:srgbClr val="014067"/>
                </a:solidFill>
              </a:rPr>
              <a:t>bg</a:t>
            </a:r>
            <a:r>
              <a:rPr lang="en-US" sz="1200" dirty="0">
                <a:solidFill>
                  <a:srgbClr val="014067"/>
                </a:solidFill>
              </a:rPr>
              <a:t>-light p-5 rounded"&gt;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@include('</a:t>
            </a:r>
            <a:r>
              <a:rPr lang="en-US" sz="1200" dirty="0" err="1">
                <a:solidFill>
                  <a:srgbClr val="014067"/>
                </a:solidFill>
              </a:rPr>
              <a:t>layouts.alert</a:t>
            </a:r>
            <a:r>
              <a:rPr lang="en-US" sz="1200" dirty="0">
                <a:solidFill>
                  <a:srgbClr val="014067"/>
                </a:solidFill>
              </a:rPr>
              <a:t>')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@</a:t>
            </a:r>
            <a:r>
              <a:rPr lang="en-US" sz="1200" dirty="0" err="1">
                <a:solidFill>
                  <a:srgbClr val="014067"/>
                </a:solidFill>
              </a:rPr>
              <a:t>auth</a:t>
            </a:r>
            <a:endParaRPr lang="en-US" sz="1200" dirty="0">
              <a:solidFill>
                <a:srgbClr val="014067"/>
              </a:solidFill>
            </a:endParaRPr>
          </a:p>
          <a:p>
            <a:r>
              <a:rPr lang="en-US" sz="1200" dirty="0">
                <a:solidFill>
                  <a:srgbClr val="014067"/>
                </a:solidFill>
              </a:rPr>
              <a:t>            &lt;h1&gt;Dashboard&lt;/h1&gt;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    &lt;p class="lead"&gt;</a:t>
            </a:r>
            <a:r>
              <a:rPr lang="en-US" sz="1200" dirty="0" err="1">
                <a:solidFill>
                  <a:srgbClr val="014067"/>
                </a:solidFill>
              </a:rPr>
              <a:t>Anda</a:t>
            </a:r>
            <a:r>
              <a:rPr lang="en-US" sz="1200" dirty="0">
                <a:solidFill>
                  <a:srgbClr val="014067"/>
                </a:solidFill>
              </a:rPr>
              <a:t> </a:t>
            </a:r>
            <a:r>
              <a:rPr lang="en-US" sz="1200" dirty="0" err="1">
                <a:solidFill>
                  <a:srgbClr val="014067"/>
                </a:solidFill>
              </a:rPr>
              <a:t>sudah</a:t>
            </a:r>
            <a:r>
              <a:rPr lang="en-US" sz="1200" dirty="0">
                <a:solidFill>
                  <a:srgbClr val="014067"/>
                </a:solidFill>
              </a:rPr>
              <a:t> login&lt;/p&gt;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    &lt;</a:t>
            </a:r>
            <a:r>
              <a:rPr lang="en-US" sz="1200" dirty="0" err="1">
                <a:solidFill>
                  <a:srgbClr val="014067"/>
                </a:solidFill>
              </a:rPr>
              <a:t>ul</a:t>
            </a:r>
            <a:r>
              <a:rPr lang="en-US" sz="1200" dirty="0">
                <a:solidFill>
                  <a:srgbClr val="014067"/>
                </a:solidFill>
              </a:rPr>
              <a:t>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        &lt;li&gt;Nama : {{ </a:t>
            </a:r>
            <a:r>
              <a:rPr lang="en-US" sz="1200" dirty="0" err="1">
                <a:solidFill>
                  <a:srgbClr val="014067"/>
                </a:solidFill>
              </a:rPr>
              <a:t>auth</a:t>
            </a:r>
            <a:r>
              <a:rPr lang="en-US" sz="1200" dirty="0">
                <a:solidFill>
                  <a:srgbClr val="014067"/>
                </a:solidFill>
              </a:rPr>
              <a:t>()-&gt;user()-&gt;name }}&lt;/li&gt;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        &lt;li&gt;Username : {{ </a:t>
            </a:r>
            <a:r>
              <a:rPr lang="en-US" sz="1200" dirty="0" err="1">
                <a:solidFill>
                  <a:srgbClr val="014067"/>
                </a:solidFill>
              </a:rPr>
              <a:t>auth</a:t>
            </a:r>
            <a:r>
              <a:rPr lang="en-US" sz="1200" dirty="0">
                <a:solidFill>
                  <a:srgbClr val="014067"/>
                </a:solidFill>
              </a:rPr>
              <a:t>()-&gt;user()-&gt;username }}&lt;/li&gt;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        &lt;li&gt;Email : {{ </a:t>
            </a:r>
            <a:r>
              <a:rPr lang="en-US" sz="1200" dirty="0" err="1">
                <a:solidFill>
                  <a:srgbClr val="014067"/>
                </a:solidFill>
              </a:rPr>
              <a:t>auth</a:t>
            </a:r>
            <a:r>
              <a:rPr lang="en-US" sz="1200" dirty="0">
                <a:solidFill>
                  <a:srgbClr val="014067"/>
                </a:solidFill>
              </a:rPr>
              <a:t>()-&gt;user()-&gt;email }}&lt;/li&gt;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        &lt;li&gt;Role : {{ </a:t>
            </a:r>
            <a:r>
              <a:rPr lang="en-US" sz="1200" dirty="0" err="1">
                <a:solidFill>
                  <a:srgbClr val="014067"/>
                </a:solidFill>
              </a:rPr>
              <a:t>auth</a:t>
            </a:r>
            <a:r>
              <a:rPr lang="en-US" sz="1200" dirty="0">
                <a:solidFill>
                  <a:srgbClr val="014067"/>
                </a:solidFill>
              </a:rPr>
              <a:t>()-&gt;user()-&gt;role }}&lt;/li&gt;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    &lt;/</a:t>
            </a:r>
            <a:r>
              <a:rPr lang="en-US" sz="1200" dirty="0" err="1">
                <a:solidFill>
                  <a:srgbClr val="014067"/>
                </a:solidFill>
              </a:rPr>
              <a:t>ul</a:t>
            </a:r>
            <a:r>
              <a:rPr lang="en-US" sz="1200" dirty="0">
                <a:solidFill>
                  <a:srgbClr val="014067"/>
                </a:solidFill>
              </a:rPr>
              <a:t>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@</a:t>
            </a:r>
            <a:r>
              <a:rPr lang="en-US" sz="1200" dirty="0" err="1">
                <a:solidFill>
                  <a:srgbClr val="014067"/>
                </a:solidFill>
              </a:rPr>
              <a:t>endauth</a:t>
            </a:r>
            <a:endParaRPr lang="en-US" sz="1200" dirty="0">
              <a:solidFill>
                <a:srgbClr val="014067"/>
              </a:solidFill>
            </a:endParaRPr>
          </a:p>
          <a:p>
            <a:r>
              <a:rPr lang="en-US" sz="1200" dirty="0">
                <a:solidFill>
                  <a:srgbClr val="014067"/>
                </a:solidFill>
              </a:rPr>
              <a:t/>
            </a:r>
            <a:br>
              <a:rPr lang="en-US" sz="1200" dirty="0">
                <a:solidFill>
                  <a:srgbClr val="014067"/>
                </a:solidFill>
              </a:rPr>
            </a:br>
            <a:r>
              <a:rPr lang="en-US" sz="1200" dirty="0">
                <a:solidFill>
                  <a:srgbClr val="014067"/>
                </a:solidFill>
              </a:rPr>
              <a:t>        @guest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    &lt;h1&gt;Homepage&lt;/h1&gt;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    &lt;p class="lead"&gt;</a:t>
            </a:r>
            <a:r>
              <a:rPr lang="en-US" sz="1200" dirty="0" err="1">
                <a:solidFill>
                  <a:srgbClr val="014067"/>
                </a:solidFill>
              </a:rPr>
              <a:t>Silahkan</a:t>
            </a:r>
            <a:r>
              <a:rPr lang="en-US" sz="1200" dirty="0">
                <a:solidFill>
                  <a:srgbClr val="014067"/>
                </a:solidFill>
              </a:rPr>
              <a:t> Login </a:t>
            </a:r>
            <a:r>
              <a:rPr lang="en-US" sz="1200" dirty="0" err="1">
                <a:solidFill>
                  <a:srgbClr val="014067"/>
                </a:solidFill>
              </a:rPr>
              <a:t>Untuk</a:t>
            </a:r>
            <a:r>
              <a:rPr lang="en-US" sz="1200" dirty="0">
                <a:solidFill>
                  <a:srgbClr val="014067"/>
                </a:solidFill>
              </a:rPr>
              <a:t> </a:t>
            </a:r>
            <a:r>
              <a:rPr lang="en-US" sz="1200" dirty="0" err="1">
                <a:solidFill>
                  <a:srgbClr val="014067"/>
                </a:solidFill>
              </a:rPr>
              <a:t>melihat</a:t>
            </a:r>
            <a:r>
              <a:rPr lang="en-US" sz="1200" dirty="0">
                <a:solidFill>
                  <a:srgbClr val="014067"/>
                </a:solidFill>
              </a:rPr>
              <a:t> data&lt;/p&gt;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        @</a:t>
            </a:r>
            <a:r>
              <a:rPr lang="en-US" sz="1200" dirty="0" err="1">
                <a:solidFill>
                  <a:srgbClr val="014067"/>
                </a:solidFill>
              </a:rPr>
              <a:t>endguest</a:t>
            </a:r>
            <a:endParaRPr lang="en-US" sz="1200" dirty="0">
              <a:solidFill>
                <a:srgbClr val="014067"/>
              </a:solidFill>
            </a:endParaRPr>
          </a:p>
          <a:p>
            <a:r>
              <a:rPr lang="en-US" sz="1200" dirty="0">
                <a:solidFill>
                  <a:srgbClr val="014067"/>
                </a:solidFill>
              </a:rPr>
              <a:t>    &lt;/div&gt;</a:t>
            </a:r>
          </a:p>
          <a:p>
            <a:r>
              <a:rPr lang="en-US" sz="1200" dirty="0">
                <a:solidFill>
                  <a:srgbClr val="014067"/>
                </a:solidFill>
              </a:rPr>
              <a:t>@</a:t>
            </a:r>
            <a:r>
              <a:rPr lang="en-US" sz="1200" dirty="0" err="1">
                <a:solidFill>
                  <a:srgbClr val="014067"/>
                </a:solidFill>
              </a:rPr>
              <a:t>endsection</a:t>
            </a:r>
            <a:endParaRPr lang="en-US" sz="1200" dirty="0">
              <a:solidFill>
                <a:srgbClr val="014067"/>
              </a:solidFill>
            </a:endParaRPr>
          </a:p>
          <a:p>
            <a:r>
              <a:rPr lang="en-US" sz="1200" dirty="0">
                <a:solidFill>
                  <a:srgbClr val="014067"/>
                </a:solidFill>
              </a:rPr>
              <a:t/>
            </a:r>
            <a:br>
              <a:rPr lang="en-US" sz="1200" dirty="0">
                <a:solidFill>
                  <a:srgbClr val="014067"/>
                </a:solidFill>
              </a:rPr>
            </a:br>
            <a:endParaRPr lang="en-US" sz="1200" dirty="0">
              <a:solidFill>
                <a:srgbClr val="014067"/>
              </a:solidFill>
            </a:endParaRPr>
          </a:p>
          <a:p>
            <a:r>
              <a:rPr lang="en-US" sz="1000" dirty="0">
                <a:solidFill>
                  <a:srgbClr val="014067"/>
                </a:solidFill>
              </a:rPr>
              <a:t/>
            </a:r>
            <a:br>
              <a:rPr lang="en-US" sz="1000" dirty="0">
                <a:solidFill>
                  <a:srgbClr val="014067"/>
                </a:solidFill>
              </a:rPr>
            </a:br>
            <a:endParaRPr lang="en-US" sz="1000" dirty="0">
              <a:solidFill>
                <a:srgbClr val="014067"/>
              </a:solidFill>
            </a:endParaRP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home.blade.php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33" y="2133363"/>
            <a:ext cx="469648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642425" y="2791472"/>
            <a:ext cx="5387525" cy="116861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Thank </a:t>
            </a:r>
            <a:r>
              <a:rPr lang="en-US" b="0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4097710" cy="1147969"/>
          </a:xfrm>
        </p:spPr>
        <p:txBody>
          <a:bodyPr/>
          <a:lstStyle/>
          <a:p>
            <a:r>
              <a:rPr lang="en-US" dirty="0"/>
              <a:t>Create Project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Dynamic Web Part </a:t>
            </a:r>
            <a:r>
              <a:rPr lang="en-US" dirty="0" smtClean="0"/>
              <a:t>II </a:t>
            </a:r>
            <a:r>
              <a:rPr lang="en-US" dirty="0" smtClean="0"/>
              <a:t>– </a:t>
            </a:r>
            <a:r>
              <a:rPr lang="en-US" dirty="0"/>
              <a:t>Download &amp; Installation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962026" y="5019645"/>
            <a:ext cx="2944150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artisan 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3" y="1490335"/>
            <a:ext cx="4539779" cy="3744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1. </a:t>
            </a:r>
            <a:r>
              <a:rPr lang="es-ES" dirty="0" err="1" smtClean="0"/>
              <a:t>Buat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r>
              <a:rPr lang="es-ES" dirty="0" smtClean="0"/>
              <a:t> </a:t>
            </a:r>
            <a:r>
              <a:rPr lang="es-ES" dirty="0" err="1" smtClean="0"/>
              <a:t>laravel</a:t>
            </a:r>
            <a:endParaRPr lang="es-ES" dirty="0"/>
          </a:p>
        </p:txBody>
      </p:sp>
      <p:sp>
        <p:nvSpPr>
          <p:cNvPr id="15" name="Rectangle 14"/>
          <p:cNvSpPr/>
          <p:nvPr/>
        </p:nvSpPr>
        <p:spPr>
          <a:xfrm>
            <a:off x="962025" y="1943720"/>
            <a:ext cx="286425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laravel</a:t>
            </a:r>
            <a:r>
              <a:rPr lang="en-US" dirty="0" smtClean="0">
                <a:solidFill>
                  <a:schemeClr val="tx1"/>
                </a:solidFill>
              </a:rPr>
              <a:t> new web_dinamis_2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7" y="4451257"/>
            <a:ext cx="4097711" cy="4439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3. </a:t>
            </a:r>
            <a:r>
              <a:rPr lang="en-US" dirty="0" err="1" smtClean="0"/>
              <a:t>Jalankan</a:t>
            </a:r>
            <a:r>
              <a:rPr lang="en-US" dirty="0" smtClean="0"/>
              <a:t> web </a:t>
            </a:r>
            <a:r>
              <a:rPr lang="en-US" dirty="0" err="1" smtClean="0"/>
              <a:t>nya</a:t>
            </a:r>
            <a:r>
              <a:rPr lang="en-US" dirty="0" smtClean="0"/>
              <a:t> di local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419" y="4077449"/>
            <a:ext cx="5104104" cy="2217204"/>
          </a:xfrm>
          <a:prstGeom prst="rect">
            <a:avLst/>
          </a:prstGeom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459159" y="2642567"/>
            <a:ext cx="4539779" cy="63785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2. </a:t>
            </a:r>
            <a:r>
              <a:rPr lang="es-ES" dirty="0" err="1" smtClean="0"/>
              <a:t>pastikan</a:t>
            </a:r>
            <a:r>
              <a:rPr lang="es-ES" dirty="0" smtClean="0"/>
              <a:t> </a:t>
            </a:r>
            <a:r>
              <a:rPr lang="es-ES" dirty="0" err="1" smtClean="0"/>
              <a:t>sudah</a:t>
            </a:r>
            <a:r>
              <a:rPr lang="es-ES" dirty="0" smtClean="0"/>
              <a:t> </a:t>
            </a:r>
            <a:r>
              <a:rPr lang="es-ES" dirty="0" err="1" smtClean="0"/>
              <a:t>terinstal</a:t>
            </a:r>
            <a:r>
              <a:rPr lang="es-ES" dirty="0" smtClean="0"/>
              <a:t> </a:t>
            </a:r>
            <a:r>
              <a:rPr lang="es-ES" dirty="0" err="1" smtClean="0"/>
              <a:t>sampai</a:t>
            </a:r>
            <a:r>
              <a:rPr lang="es-ES" dirty="0" smtClean="0"/>
              <a:t> </a:t>
            </a:r>
            <a:r>
              <a:rPr lang="es-ES" dirty="0" err="1" smtClean="0"/>
              <a:t>selesai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54" y="2136055"/>
            <a:ext cx="5100669" cy="18633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419" y="597183"/>
            <a:ext cx="5104104" cy="148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Bootstrap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Dynamic Web Part II – Download &amp; Installation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3" y="1490334"/>
            <a:ext cx="6279802" cy="8888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1. </a:t>
            </a:r>
            <a:r>
              <a:rPr lang="es-ES" dirty="0" err="1" smtClean="0"/>
              <a:t>Kunjungi</a:t>
            </a:r>
            <a:r>
              <a:rPr lang="es-ES" dirty="0" smtClean="0"/>
              <a:t> </a:t>
            </a:r>
            <a:r>
              <a:rPr lang="es-ES" dirty="0" err="1" smtClean="0"/>
              <a:t>halaman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/>
              <a:t> : https://getbootstrap.com</a:t>
            </a:r>
            <a:r>
              <a:rPr lang="es-ES" dirty="0" smtClean="0"/>
              <a:t>/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91" y="1069884"/>
            <a:ext cx="4858305" cy="2046178"/>
          </a:xfrm>
          <a:prstGeom prst="rect">
            <a:avLst/>
          </a:prstGeom>
        </p:spPr>
      </p:pic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2292692"/>
            <a:ext cx="5988499" cy="8233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2. </a:t>
            </a:r>
            <a:r>
              <a:rPr lang="es-ES" dirty="0" err="1" smtClean="0"/>
              <a:t>Silahkan</a:t>
            </a:r>
            <a:r>
              <a:rPr lang="es-ES" dirty="0" smtClean="0"/>
              <a:t> </a:t>
            </a:r>
            <a:r>
              <a:rPr lang="es-ES" dirty="0" err="1" smtClean="0"/>
              <a:t>menekan</a:t>
            </a:r>
            <a:r>
              <a:rPr lang="es-ES" dirty="0" smtClean="0"/>
              <a:t> </a:t>
            </a:r>
            <a:r>
              <a:rPr lang="es-ES" dirty="0" err="1" smtClean="0"/>
              <a:t>salah</a:t>
            </a:r>
            <a:r>
              <a:rPr lang="es-ES" dirty="0" smtClean="0"/>
              <a:t> </a:t>
            </a:r>
            <a:r>
              <a:rPr lang="es-ES" dirty="0" err="1" smtClean="0"/>
              <a:t>satu</a:t>
            </a:r>
            <a:r>
              <a:rPr lang="es-ES" dirty="0" smtClean="0"/>
              <a:t> </a:t>
            </a:r>
            <a:r>
              <a:rPr lang="es-ES" dirty="0" err="1" smtClean="0"/>
              <a:t>tombol</a:t>
            </a:r>
            <a:r>
              <a:rPr lang="es-ES" dirty="0" smtClean="0"/>
              <a:t> </a:t>
            </a:r>
            <a:r>
              <a:rPr lang="es-ES" dirty="0" err="1" smtClean="0"/>
              <a:t>download</a:t>
            </a:r>
            <a:r>
              <a:rPr lang="es-ES" dirty="0" smtClean="0"/>
              <a:t> </a:t>
            </a:r>
            <a:r>
              <a:rPr lang="es-ES" dirty="0" err="1" smtClean="0"/>
              <a:t>disamping</a:t>
            </a:r>
            <a:endParaRPr lang="es-E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3" y="3895381"/>
            <a:ext cx="5329891" cy="7019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3. Pada tutorial </a:t>
            </a:r>
            <a:r>
              <a:rPr lang="es-ES" dirty="0" err="1" smtClean="0"/>
              <a:t>kali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,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mengunakan</a:t>
            </a:r>
            <a:r>
              <a:rPr lang="es-ES" dirty="0" smtClean="0"/>
              <a:t> </a:t>
            </a:r>
            <a:r>
              <a:rPr lang="es-ES" dirty="0" err="1" smtClean="0"/>
              <a:t>bootstrap</a:t>
            </a:r>
            <a:r>
              <a:rPr lang="es-ES" dirty="0" smtClean="0"/>
              <a:t> </a:t>
            </a:r>
            <a:r>
              <a:rPr lang="es-ES" dirty="0" err="1" smtClean="0"/>
              <a:t>versi</a:t>
            </a:r>
            <a:r>
              <a:rPr lang="es-ES" dirty="0" smtClean="0"/>
              <a:t> 5.1.*</a:t>
            </a:r>
            <a:endParaRPr lang="es-E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992" y="3482257"/>
            <a:ext cx="4479403" cy="2769771"/>
          </a:xfrm>
          <a:prstGeom prst="rect">
            <a:avLst/>
          </a:prstGeom>
        </p:spPr>
      </p:pic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4867142"/>
            <a:ext cx="5329891" cy="10365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4. </a:t>
            </a:r>
            <a:r>
              <a:rPr lang="es-ES" dirty="0" err="1" smtClean="0"/>
              <a:t>Jika</a:t>
            </a:r>
            <a:r>
              <a:rPr lang="es-ES" dirty="0" smtClean="0"/>
              <a:t> </a:t>
            </a:r>
            <a:r>
              <a:rPr lang="es-ES" dirty="0" err="1" smtClean="0"/>
              <a:t>sudah</a:t>
            </a:r>
            <a:r>
              <a:rPr lang="es-ES" dirty="0" smtClean="0"/>
              <a:t> </a:t>
            </a:r>
            <a:r>
              <a:rPr lang="es-ES" dirty="0" err="1" smtClean="0"/>
              <a:t>sesuai</a:t>
            </a:r>
            <a:r>
              <a:rPr lang="es-ES" dirty="0" smtClean="0"/>
              <a:t>, </a:t>
            </a:r>
            <a:r>
              <a:rPr lang="es-ES" dirty="0" err="1" smtClean="0"/>
              <a:t>lanjutkan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menekan</a:t>
            </a:r>
            <a:r>
              <a:rPr lang="es-ES" dirty="0" smtClean="0"/>
              <a:t> </a:t>
            </a:r>
            <a:r>
              <a:rPr lang="es-ES" dirty="0" err="1" smtClean="0"/>
              <a:t>tombol</a:t>
            </a:r>
            <a:r>
              <a:rPr lang="es-ES" dirty="0" smtClean="0"/>
              <a:t> </a:t>
            </a:r>
            <a:r>
              <a:rPr lang="es-ES" dirty="0" err="1" smtClean="0"/>
              <a:t>Download</a:t>
            </a:r>
            <a:r>
              <a:rPr lang="es-ES" dirty="0" smtClean="0"/>
              <a:t>, dan </a:t>
            </a:r>
            <a:r>
              <a:rPr lang="es-ES" dirty="0" err="1" smtClean="0"/>
              <a:t>tunggu</a:t>
            </a:r>
            <a:r>
              <a:rPr lang="es-ES" dirty="0" smtClean="0"/>
              <a:t> </a:t>
            </a:r>
            <a:r>
              <a:rPr lang="es-ES" dirty="0" err="1" smtClean="0"/>
              <a:t>hinga</a:t>
            </a:r>
            <a:r>
              <a:rPr lang="es-ES" dirty="0" smtClean="0"/>
              <a:t> </a:t>
            </a:r>
            <a:r>
              <a:rPr lang="es-ES" dirty="0" err="1" smtClean="0"/>
              <a:t>selesai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8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113227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2" y="3100647"/>
            <a:ext cx="4911633" cy="192024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Bootstrap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Database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Migration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Model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15" name="Picture 2" descr="Programming Sites for Technical Writers | Kleine Hassler :: Program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08" y="2664466"/>
            <a:ext cx="3534633" cy="2356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471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Bootstrap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Part II </a:t>
            </a:r>
            <a:r>
              <a:rPr lang="en-US" dirty="0" smtClean="0"/>
              <a:t>– </a:t>
            </a:r>
            <a:r>
              <a:rPr lang="en-US" dirty="0" smtClean="0"/>
              <a:t>Configuration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3" y="1490334"/>
            <a:ext cx="6599398" cy="8888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1. </a:t>
            </a:r>
            <a:r>
              <a:rPr lang="es-ES" dirty="0" err="1" smtClean="0"/>
              <a:t>Extract</a:t>
            </a:r>
            <a:r>
              <a:rPr lang="es-ES" dirty="0" smtClean="0"/>
              <a:t> file </a:t>
            </a:r>
            <a:r>
              <a:rPr lang="es-ES" dirty="0" err="1" smtClean="0"/>
              <a:t>Bootstrap</a:t>
            </a:r>
            <a:r>
              <a:rPr lang="es-ES" dirty="0" smtClean="0"/>
              <a:t> yang </a:t>
            </a:r>
            <a:r>
              <a:rPr lang="es-ES" dirty="0" err="1" smtClean="0"/>
              <a:t>sudah</a:t>
            </a:r>
            <a:r>
              <a:rPr lang="es-ES" dirty="0" smtClean="0"/>
              <a:t> di </a:t>
            </a:r>
            <a:r>
              <a:rPr lang="es-ES" dirty="0" err="1" smtClean="0"/>
              <a:t>download</a:t>
            </a:r>
            <a:r>
              <a:rPr lang="es-ES" dirty="0" smtClean="0"/>
              <a:t>, dan </a:t>
            </a:r>
            <a:r>
              <a:rPr lang="es-ES" dirty="0" err="1" smtClean="0"/>
              <a:t>letakan</a:t>
            </a:r>
            <a:r>
              <a:rPr lang="es-ES" dirty="0" smtClean="0"/>
              <a:t> </a:t>
            </a:r>
            <a:r>
              <a:rPr lang="es-ES" dirty="0" err="1" smtClean="0"/>
              <a:t>kedalam</a:t>
            </a:r>
            <a:r>
              <a:rPr lang="es-ES" dirty="0" smtClean="0"/>
              <a:t> folder /</a:t>
            </a:r>
            <a:r>
              <a:rPr lang="es-ES" dirty="0" err="1" smtClean="0"/>
              <a:t>public</a:t>
            </a:r>
            <a:endParaRPr lang="es-E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3259275"/>
            <a:ext cx="5329891" cy="9717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2. </a:t>
            </a:r>
            <a:r>
              <a:rPr lang="es-ES" dirty="0" err="1" smtClean="0"/>
              <a:t>Supaya</a:t>
            </a:r>
            <a:r>
              <a:rPr lang="es-ES" dirty="0" smtClean="0"/>
              <a:t> </a:t>
            </a:r>
            <a:r>
              <a:rPr lang="es-ES" dirty="0" err="1" smtClean="0"/>
              <a:t>lebih</a:t>
            </a:r>
            <a:r>
              <a:rPr lang="es-ES" dirty="0" smtClean="0"/>
              <a:t> </a:t>
            </a:r>
            <a:r>
              <a:rPr lang="es-ES" dirty="0" err="1" smtClean="0"/>
              <a:t>mudah</a:t>
            </a:r>
            <a:r>
              <a:rPr lang="es-ES" dirty="0" smtClean="0"/>
              <a:t> </a:t>
            </a:r>
            <a:r>
              <a:rPr lang="es-ES" dirty="0" err="1" smtClean="0"/>
              <a:t>dalam</a:t>
            </a:r>
            <a:r>
              <a:rPr lang="es-ES" dirty="0" smtClean="0"/>
              <a:t> </a:t>
            </a:r>
            <a:r>
              <a:rPr lang="es-ES" dirty="0" err="1" smtClean="0"/>
              <a:t>penamaan</a:t>
            </a:r>
            <a:r>
              <a:rPr lang="es-ES" dirty="0" smtClean="0"/>
              <a:t> folder, </a:t>
            </a:r>
            <a:r>
              <a:rPr lang="es-ES" dirty="0" err="1" smtClean="0"/>
              <a:t>silahkan</a:t>
            </a:r>
            <a:r>
              <a:rPr lang="es-ES" dirty="0" smtClean="0"/>
              <a:t> </a:t>
            </a:r>
            <a:r>
              <a:rPr lang="es-ES" dirty="0" err="1" smtClean="0"/>
              <a:t>ubah</a:t>
            </a:r>
            <a:r>
              <a:rPr lang="es-ES" dirty="0" smtClean="0"/>
              <a:t> </a:t>
            </a:r>
            <a:r>
              <a:rPr lang="es-ES" dirty="0" err="1" smtClean="0"/>
              <a:t>nama</a:t>
            </a:r>
            <a:r>
              <a:rPr lang="es-ES" dirty="0" smtClean="0"/>
              <a:t> folder </a:t>
            </a:r>
            <a:r>
              <a:rPr lang="es-ES" dirty="0" err="1" smtClean="0"/>
              <a:t>menjadi</a:t>
            </a:r>
            <a:r>
              <a:rPr lang="es-ES" dirty="0" smtClean="0"/>
              <a:t> ‘</a:t>
            </a:r>
            <a:r>
              <a:rPr lang="es-ES" dirty="0" err="1" smtClean="0"/>
              <a:t>bootstrap</a:t>
            </a:r>
            <a:r>
              <a:rPr lang="es-ES" dirty="0" smtClean="0"/>
              <a:t>’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372" b="53944"/>
          <a:stretch/>
        </p:blipFill>
        <p:spPr>
          <a:xfrm>
            <a:off x="7119891" y="4199076"/>
            <a:ext cx="2114845" cy="2157274"/>
          </a:xfrm>
          <a:prstGeom prst="rect">
            <a:avLst/>
          </a:prstGeom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4848251"/>
            <a:ext cx="5329891" cy="9717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3. </a:t>
            </a:r>
            <a:r>
              <a:rPr lang="es-ES" dirty="0" err="1" smtClean="0"/>
              <a:t>Jika</a:t>
            </a:r>
            <a:r>
              <a:rPr lang="es-ES" dirty="0" smtClean="0"/>
              <a:t> </a:t>
            </a:r>
            <a:r>
              <a:rPr lang="es-ES" dirty="0" err="1" smtClean="0"/>
              <a:t>sudah</a:t>
            </a:r>
            <a:r>
              <a:rPr lang="es-ES" dirty="0" smtClean="0"/>
              <a:t> </a:t>
            </a:r>
            <a:r>
              <a:rPr lang="es-ES" dirty="0" err="1" smtClean="0"/>
              <a:t>benar</a:t>
            </a:r>
            <a:r>
              <a:rPr lang="es-ES" dirty="0" smtClean="0"/>
              <a:t>, </a:t>
            </a:r>
            <a:r>
              <a:rPr lang="es-ES" dirty="0" err="1" smtClean="0"/>
              <a:t>maka</a:t>
            </a:r>
            <a:r>
              <a:rPr lang="es-ES" dirty="0" smtClean="0"/>
              <a:t> </a:t>
            </a:r>
            <a:r>
              <a:rPr lang="es-ES" dirty="0" err="1" smtClean="0"/>
              <a:t>susunan</a:t>
            </a:r>
            <a:r>
              <a:rPr lang="es-ES" dirty="0" smtClean="0"/>
              <a:t> folder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menjadi</a:t>
            </a:r>
            <a:r>
              <a:rPr lang="es-ES" dirty="0" smtClean="0"/>
              <a:t> </a:t>
            </a:r>
            <a:r>
              <a:rPr lang="es-ES" dirty="0" err="1" smtClean="0"/>
              <a:t>seperti</a:t>
            </a:r>
            <a:r>
              <a:rPr lang="es-ES" dirty="0" smtClean="0"/>
              <a:t> gambar </a:t>
            </a:r>
            <a:r>
              <a:rPr lang="es-ES" dirty="0" err="1" smtClean="0"/>
              <a:t>disamping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9085" r="10407"/>
          <a:stretch/>
        </p:blipFill>
        <p:spPr>
          <a:xfrm>
            <a:off x="7119891" y="1182954"/>
            <a:ext cx="4688236" cy="1716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892" y="3119920"/>
            <a:ext cx="4688236" cy="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Part II –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490372"/>
            <a:ext cx="5470592" cy="40912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s-ES" sz="1800" dirty="0" err="1" smtClean="0"/>
              <a:t>Buka</a:t>
            </a:r>
            <a:r>
              <a:rPr lang="es-ES" sz="1800" dirty="0"/>
              <a:t> </a:t>
            </a:r>
            <a:r>
              <a:rPr lang="es-ES" sz="1800" dirty="0">
                <a:hlinkClick r:id="rId3"/>
              </a:rPr>
              <a:t>http://localhost/phpmyadmin</a:t>
            </a:r>
            <a:r>
              <a:rPr lang="es-ES" sz="1800" dirty="0" smtClean="0">
                <a:hlinkClick r:id="rId3"/>
              </a:rPr>
              <a:t>/</a:t>
            </a:r>
            <a:r>
              <a:rPr lang="es-ES" sz="1800" dirty="0" smtClean="0"/>
              <a:t> </a:t>
            </a:r>
            <a:r>
              <a:rPr lang="es-ES" sz="1800" dirty="0" err="1" smtClean="0"/>
              <a:t>lalu</a:t>
            </a:r>
            <a:r>
              <a:rPr lang="es-ES" sz="1800" dirty="0" smtClean="0"/>
              <a:t> </a:t>
            </a:r>
            <a:r>
              <a:rPr lang="es-ES" sz="1800" dirty="0" err="1" smtClean="0"/>
              <a:t>klik</a:t>
            </a:r>
            <a:r>
              <a:rPr lang="es-ES" sz="1800" dirty="0" smtClean="0"/>
              <a:t> </a:t>
            </a:r>
            <a:r>
              <a:rPr lang="es-ES" sz="1800" dirty="0" err="1" smtClean="0"/>
              <a:t>tombol</a:t>
            </a:r>
            <a:r>
              <a:rPr lang="es-ES" sz="1800" dirty="0" smtClean="0"/>
              <a:t> </a:t>
            </a:r>
            <a:r>
              <a:rPr lang="es-ES" sz="1800" b="1" dirty="0" smtClean="0"/>
              <a:t>new</a:t>
            </a:r>
          </a:p>
          <a:p>
            <a:pPr marL="457200" indent="-457200">
              <a:buAutoNum type="arabicPeriod"/>
            </a:pPr>
            <a:r>
              <a:rPr lang="es-ES" sz="1800" dirty="0" err="1" smtClean="0"/>
              <a:t>Isi</a:t>
            </a:r>
            <a:r>
              <a:rPr lang="es-ES" sz="1800" dirty="0" smtClean="0"/>
              <a:t> </a:t>
            </a:r>
            <a:r>
              <a:rPr lang="es-ES" sz="1800" dirty="0" err="1" smtClean="0"/>
              <a:t>dengan</a:t>
            </a:r>
            <a:r>
              <a:rPr lang="es-ES" sz="1800" dirty="0" smtClean="0"/>
              <a:t> </a:t>
            </a:r>
            <a:r>
              <a:rPr lang="es-ES" sz="1800" dirty="0" err="1" smtClean="0"/>
              <a:t>nama</a:t>
            </a:r>
            <a:r>
              <a:rPr lang="es-ES" sz="1800" dirty="0" smtClean="0"/>
              <a:t> </a:t>
            </a:r>
            <a:r>
              <a:rPr lang="es-ES" sz="1800" dirty="0" err="1" smtClean="0"/>
              <a:t>database</a:t>
            </a:r>
            <a:r>
              <a:rPr lang="es-ES" sz="1800" dirty="0" smtClean="0"/>
              <a:t> yang </a:t>
            </a:r>
            <a:r>
              <a:rPr lang="es-ES" sz="1800" dirty="0" err="1" smtClean="0"/>
              <a:t>diinginkan</a:t>
            </a:r>
            <a:r>
              <a:rPr lang="es-ES" sz="1800" dirty="0" smtClean="0"/>
              <a:t>, </a:t>
            </a:r>
            <a:r>
              <a:rPr lang="es-ES" sz="1800" dirty="0" err="1" smtClean="0"/>
              <a:t>dalam</a:t>
            </a:r>
            <a:r>
              <a:rPr lang="es-ES" sz="1800" dirty="0" smtClean="0"/>
              <a:t> </a:t>
            </a:r>
            <a:r>
              <a:rPr lang="es-ES" sz="1800" dirty="0" err="1" smtClean="0"/>
              <a:t>contoh</a:t>
            </a:r>
            <a:r>
              <a:rPr lang="es-ES" sz="1800" dirty="0" smtClean="0"/>
              <a:t> </a:t>
            </a:r>
            <a:r>
              <a:rPr lang="es-ES" sz="1800" dirty="0" err="1" smtClean="0"/>
              <a:t>ini</a:t>
            </a:r>
            <a:r>
              <a:rPr lang="es-ES" sz="1800" dirty="0" smtClean="0"/>
              <a:t> </a:t>
            </a:r>
            <a:r>
              <a:rPr lang="es-ES" sz="1800" b="1" dirty="0" smtClean="0"/>
              <a:t>‘web_dinamis_2’ </a:t>
            </a:r>
            <a:r>
              <a:rPr lang="es-ES" sz="1800" dirty="0" err="1" smtClean="0"/>
              <a:t>kemudian</a:t>
            </a:r>
            <a:r>
              <a:rPr lang="es-ES" sz="1800" dirty="0" smtClean="0"/>
              <a:t> </a:t>
            </a:r>
            <a:r>
              <a:rPr lang="es-ES" sz="1800" dirty="0" err="1" smtClean="0"/>
              <a:t>klik</a:t>
            </a:r>
            <a:r>
              <a:rPr lang="es-ES" sz="1800" dirty="0" smtClean="0"/>
              <a:t> </a:t>
            </a:r>
            <a:r>
              <a:rPr lang="es-ES" sz="1800" dirty="0" err="1" smtClean="0"/>
              <a:t>tombol</a:t>
            </a:r>
            <a:r>
              <a:rPr lang="es-ES" sz="1800" dirty="0" smtClean="0"/>
              <a:t> </a:t>
            </a:r>
            <a:r>
              <a:rPr lang="es-ES" sz="1800" dirty="0" err="1" smtClean="0"/>
              <a:t>create</a:t>
            </a:r>
            <a:endParaRPr lang="es-ES" sz="1800" b="1" dirty="0" smtClean="0"/>
          </a:p>
          <a:p>
            <a:pPr marL="457200" indent="-457200">
              <a:buAutoNum type="arabicPeriod"/>
            </a:pPr>
            <a:r>
              <a:rPr lang="es-ES" sz="1800" dirty="0" err="1" smtClean="0"/>
              <a:t>Buka</a:t>
            </a:r>
            <a:r>
              <a:rPr lang="es-ES" sz="1800" dirty="0" smtClean="0"/>
              <a:t> file .</a:t>
            </a:r>
            <a:r>
              <a:rPr lang="es-ES" sz="1800" dirty="0" err="1" smtClean="0"/>
              <a:t>env</a:t>
            </a:r>
            <a:r>
              <a:rPr lang="es-ES" sz="1800" dirty="0" smtClean="0"/>
              <a:t> pada </a:t>
            </a:r>
            <a:r>
              <a:rPr lang="es-ES" sz="1800" dirty="0" err="1" smtClean="0"/>
              <a:t>root</a:t>
            </a:r>
            <a:r>
              <a:rPr lang="es-ES" sz="1800" dirty="0" smtClean="0"/>
              <a:t> </a:t>
            </a:r>
            <a:r>
              <a:rPr lang="es-ES" sz="1800" dirty="0" err="1" smtClean="0"/>
              <a:t>project</a:t>
            </a:r>
            <a:endParaRPr lang="es-E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/>
              <a:t>DB_DATABASE </a:t>
            </a:r>
            <a:r>
              <a:rPr lang="es-ES" sz="1800" dirty="0" err="1"/>
              <a:t>merupakan</a:t>
            </a:r>
            <a:r>
              <a:rPr lang="es-ES" sz="1800" dirty="0"/>
              <a:t> </a:t>
            </a:r>
            <a:r>
              <a:rPr lang="es-ES" sz="1800" dirty="0" err="1"/>
              <a:t>nama</a:t>
            </a:r>
            <a:r>
              <a:rPr lang="es-ES" sz="1800" dirty="0"/>
              <a:t> </a:t>
            </a:r>
            <a:r>
              <a:rPr lang="es-ES" sz="1800" dirty="0" err="1"/>
              <a:t>dari</a:t>
            </a:r>
            <a:r>
              <a:rPr lang="es-ES" sz="1800" dirty="0"/>
              <a:t> </a:t>
            </a:r>
            <a:r>
              <a:rPr lang="es-ES" sz="1800" dirty="0" err="1"/>
              <a:t>database</a:t>
            </a:r>
            <a:endParaRPr lang="es-E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 smtClean="0"/>
              <a:t>DB_USERNAME </a:t>
            </a:r>
            <a:r>
              <a:rPr lang="es-ES" sz="1800" dirty="0" err="1"/>
              <a:t>merupakan</a:t>
            </a:r>
            <a:r>
              <a:rPr lang="es-ES" sz="1800" dirty="0"/>
              <a:t> </a:t>
            </a:r>
            <a:r>
              <a:rPr lang="es-ES" sz="1800" dirty="0" err="1" smtClean="0"/>
              <a:t>username</a:t>
            </a:r>
            <a:r>
              <a:rPr lang="es-ES" sz="1800" dirty="0" smtClean="0"/>
              <a:t> yang </a:t>
            </a:r>
            <a:r>
              <a:rPr lang="es-ES" sz="1800" dirty="0" err="1" smtClean="0"/>
              <a:t>memiliki</a:t>
            </a:r>
            <a:r>
              <a:rPr lang="es-ES" sz="1800" dirty="0" smtClean="0"/>
              <a:t> </a:t>
            </a:r>
            <a:r>
              <a:rPr lang="es-ES" sz="1800" dirty="0" err="1" smtClean="0"/>
              <a:t>akses</a:t>
            </a:r>
            <a:r>
              <a:rPr lang="es-ES" sz="1800" dirty="0" smtClean="0"/>
              <a:t> </a:t>
            </a:r>
            <a:r>
              <a:rPr lang="es-ES" sz="1800" dirty="0" err="1" smtClean="0"/>
              <a:t>dalam</a:t>
            </a:r>
            <a:r>
              <a:rPr lang="es-ES" sz="1800" dirty="0" smtClean="0"/>
              <a:t> </a:t>
            </a:r>
            <a:r>
              <a:rPr lang="es-ES" sz="1800" dirty="0" err="1" smtClean="0"/>
              <a:t>mengola</a:t>
            </a:r>
            <a:r>
              <a:rPr lang="es-ES" sz="1800" dirty="0" smtClean="0"/>
              <a:t> </a:t>
            </a:r>
            <a:r>
              <a:rPr lang="es-ES" sz="1800" dirty="0" err="1" smtClean="0"/>
              <a:t>database</a:t>
            </a:r>
            <a:endParaRPr lang="es-E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 smtClean="0"/>
              <a:t>DB_PASSWORD </a:t>
            </a:r>
            <a:r>
              <a:rPr lang="es-ES" sz="1800" dirty="0" err="1" smtClean="0"/>
              <a:t>merupakan</a:t>
            </a:r>
            <a:r>
              <a:rPr lang="es-ES" sz="1800" dirty="0" smtClean="0"/>
              <a:t> kata </a:t>
            </a:r>
            <a:r>
              <a:rPr lang="es-ES" sz="1800" dirty="0" err="1" smtClean="0"/>
              <a:t>sandi</a:t>
            </a:r>
            <a:r>
              <a:rPr lang="es-ES" sz="1800" dirty="0" smtClean="0"/>
              <a:t> </a:t>
            </a:r>
            <a:r>
              <a:rPr lang="es-ES" sz="1800" dirty="0" err="1" smtClean="0"/>
              <a:t>dari</a:t>
            </a:r>
            <a:r>
              <a:rPr lang="es-ES" sz="1800" dirty="0" smtClean="0"/>
              <a:t> </a:t>
            </a:r>
            <a:r>
              <a:rPr lang="es-ES" sz="1800" dirty="0" err="1" smtClean="0"/>
              <a:t>database</a:t>
            </a:r>
            <a:endParaRPr lang="es-ES" sz="1800" dirty="0"/>
          </a:p>
          <a:p>
            <a:pPr marL="457200" indent="-457200">
              <a:buAutoNum type="arabicPeriod"/>
            </a:pPr>
            <a:endParaRPr lang="es-ES" sz="1800" dirty="0" smtClean="0"/>
          </a:p>
          <a:p>
            <a:endParaRPr lang="es-ES" sz="1800" b="1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1321073" y="3661170"/>
            <a:ext cx="5291572" cy="785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992" y="874931"/>
            <a:ext cx="2623283" cy="12308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665" y="2664477"/>
            <a:ext cx="5010849" cy="55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992" y="3536011"/>
            <a:ext cx="3937487" cy="274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Part II –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672892" y="1230392"/>
            <a:ext cx="5896584" cy="4691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s-ES" dirty="0" smtClean="0"/>
              <a:t>Pada </a:t>
            </a:r>
            <a:r>
              <a:rPr lang="es-ES" dirty="0" err="1" smtClean="0"/>
              <a:t>saat</a:t>
            </a:r>
            <a:r>
              <a:rPr lang="es-ES" dirty="0" smtClean="0"/>
              <a:t> </a:t>
            </a:r>
            <a:r>
              <a:rPr lang="es-ES" dirty="0" err="1" smtClean="0"/>
              <a:t>menginstal</a:t>
            </a:r>
            <a:r>
              <a:rPr lang="es-ES" dirty="0" smtClean="0"/>
              <a:t> </a:t>
            </a:r>
            <a:r>
              <a:rPr lang="es-ES" dirty="0" err="1" smtClean="0"/>
              <a:t>laravel</a:t>
            </a:r>
            <a:r>
              <a:rPr lang="es-ES" dirty="0" smtClean="0"/>
              <a:t>, secara </a:t>
            </a:r>
            <a:r>
              <a:rPr lang="es-ES" dirty="0" err="1" smtClean="0"/>
              <a:t>otomatis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ada</a:t>
            </a:r>
            <a:r>
              <a:rPr lang="es-ES" dirty="0" smtClean="0"/>
              <a:t> </a:t>
            </a:r>
            <a:r>
              <a:rPr lang="es-ES" dirty="0" err="1" smtClean="0"/>
              <a:t>sebuah</a:t>
            </a:r>
            <a:r>
              <a:rPr lang="es-ES" dirty="0" smtClean="0"/>
              <a:t> file </a:t>
            </a:r>
            <a:r>
              <a:rPr lang="es-ES" dirty="0" err="1" smtClean="0"/>
              <a:t>migrasi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nama</a:t>
            </a:r>
            <a:r>
              <a:rPr lang="es-ES" dirty="0" smtClean="0"/>
              <a:t> *_</a:t>
            </a:r>
            <a:r>
              <a:rPr lang="es-ES" dirty="0" err="1" smtClean="0"/>
              <a:t>créate_user_table.php</a:t>
            </a:r>
            <a:r>
              <a:rPr lang="es-ES" dirty="0" smtClean="0"/>
              <a:t>.</a:t>
            </a:r>
          </a:p>
          <a:p>
            <a:pPr marL="457200" indent="-457200">
              <a:buAutoNum type="arabicPeriod"/>
            </a:pPr>
            <a:r>
              <a:rPr lang="es-ES" dirty="0" err="1" smtClean="0"/>
              <a:t>Untuk</a:t>
            </a:r>
            <a:r>
              <a:rPr lang="es-ES" dirty="0" smtClean="0"/>
              <a:t> </a:t>
            </a:r>
            <a:r>
              <a:rPr lang="es-ES" dirty="0" err="1" smtClean="0"/>
              <a:t>contoh</a:t>
            </a:r>
            <a:r>
              <a:rPr lang="es-ES" dirty="0" smtClean="0"/>
              <a:t> di </a:t>
            </a:r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ini</a:t>
            </a:r>
            <a:r>
              <a:rPr lang="es-ES" dirty="0" smtClean="0"/>
              <a:t>, </a:t>
            </a:r>
            <a:r>
              <a:rPr lang="es-ES" dirty="0" err="1" smtClean="0"/>
              <a:t>kita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menggunakan</a:t>
            </a:r>
            <a:r>
              <a:rPr lang="es-ES" dirty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default </a:t>
            </a:r>
            <a:r>
              <a:rPr lang="es-ES" dirty="0" err="1" smtClean="0"/>
              <a:t>user</a:t>
            </a:r>
            <a:r>
              <a:rPr lang="es-ES" dirty="0" smtClean="0"/>
              <a:t> yang </a:t>
            </a:r>
            <a:r>
              <a:rPr lang="es-ES" dirty="0" err="1" smtClean="0"/>
              <a:t>telah</a:t>
            </a:r>
            <a:r>
              <a:rPr lang="es-ES" dirty="0" smtClean="0"/>
              <a:t> </a:t>
            </a:r>
            <a:r>
              <a:rPr lang="es-ES" dirty="0" err="1" smtClean="0"/>
              <a:t>disediakan</a:t>
            </a:r>
            <a:r>
              <a:rPr lang="es-ES" dirty="0" smtClean="0"/>
              <a:t> </a:t>
            </a:r>
            <a:r>
              <a:rPr lang="es-ES" dirty="0" err="1" smtClean="0"/>
              <a:t>oleh</a:t>
            </a:r>
            <a:r>
              <a:rPr lang="es-ES" dirty="0" smtClean="0"/>
              <a:t> </a:t>
            </a:r>
            <a:r>
              <a:rPr lang="es-ES" dirty="0" err="1" smtClean="0"/>
              <a:t>laravel</a:t>
            </a:r>
            <a:r>
              <a:rPr lang="es-ES" dirty="0" smtClean="0"/>
              <a:t>, </a:t>
            </a:r>
            <a:r>
              <a:rPr lang="es-ES" dirty="0" err="1" smtClean="0"/>
              <a:t>namun</a:t>
            </a:r>
            <a:r>
              <a:rPr lang="es-ES" dirty="0" smtClean="0"/>
              <a:t> </a:t>
            </a:r>
            <a:r>
              <a:rPr lang="es-ES" dirty="0" err="1" smtClean="0"/>
              <a:t>kita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melakukan</a:t>
            </a:r>
            <a:r>
              <a:rPr lang="es-ES" dirty="0" smtClean="0"/>
              <a:t> </a:t>
            </a:r>
            <a:r>
              <a:rPr lang="es-ES" dirty="0" err="1" smtClean="0"/>
              <a:t>sedikit</a:t>
            </a:r>
            <a:r>
              <a:rPr lang="es-ES" dirty="0" smtClean="0"/>
              <a:t> </a:t>
            </a:r>
            <a:r>
              <a:rPr lang="es-ES" dirty="0" err="1" smtClean="0"/>
              <a:t>modifikasi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menambahkan</a:t>
            </a:r>
            <a:r>
              <a:rPr lang="es-ES" dirty="0" smtClean="0"/>
              <a:t> </a:t>
            </a:r>
            <a:r>
              <a:rPr lang="es-ES" dirty="0" err="1" smtClean="0"/>
              <a:t>sebuah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</a:t>
            </a:r>
            <a:r>
              <a:rPr lang="es-ES" dirty="0" err="1" smtClean="0"/>
              <a:t>baru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nama</a:t>
            </a:r>
            <a:r>
              <a:rPr lang="es-ES" dirty="0" smtClean="0"/>
              <a:t> “role”, yang </a:t>
            </a:r>
            <a:r>
              <a:rPr lang="es-ES" dirty="0" err="1" smtClean="0"/>
              <a:t>nantinya</a:t>
            </a:r>
            <a:r>
              <a:rPr lang="es-ES" dirty="0" smtClean="0"/>
              <a:t> </a:t>
            </a:r>
            <a:r>
              <a:rPr lang="es-ES" dirty="0" err="1" smtClean="0"/>
              <a:t>akan</a:t>
            </a:r>
            <a:r>
              <a:rPr lang="es-ES" dirty="0" smtClean="0"/>
              <a:t> </a:t>
            </a:r>
            <a:r>
              <a:rPr lang="es-ES" dirty="0" err="1" smtClean="0"/>
              <a:t>digunakan</a:t>
            </a:r>
            <a:r>
              <a:rPr lang="es-ES" dirty="0" smtClean="0"/>
              <a:t> </a:t>
            </a:r>
            <a:r>
              <a:rPr lang="es-ES" dirty="0" err="1" smtClean="0"/>
              <a:t>untuk</a:t>
            </a:r>
            <a:r>
              <a:rPr lang="es-ES" dirty="0" smtClean="0"/>
              <a:t> </a:t>
            </a:r>
            <a:r>
              <a:rPr lang="es-ES" dirty="0" err="1" smtClean="0"/>
              <a:t>mengatur</a:t>
            </a:r>
            <a:r>
              <a:rPr lang="es-ES" dirty="0" smtClean="0"/>
              <a:t> </a:t>
            </a:r>
            <a:r>
              <a:rPr lang="es-ES" dirty="0" err="1" smtClean="0"/>
              <a:t>hak</a:t>
            </a:r>
            <a:r>
              <a:rPr lang="es-ES" dirty="0" smtClean="0"/>
              <a:t> </a:t>
            </a:r>
            <a:r>
              <a:rPr lang="es-ES" dirty="0" err="1" smtClean="0"/>
              <a:t>akses</a:t>
            </a:r>
            <a:r>
              <a:rPr lang="es-ES" dirty="0" smtClean="0"/>
              <a:t> </a:t>
            </a:r>
            <a:r>
              <a:rPr lang="es-ES" dirty="0" err="1" smtClean="0"/>
              <a:t>pengguna</a:t>
            </a:r>
            <a:r>
              <a:rPr lang="es-ES" dirty="0" smtClean="0"/>
              <a:t>.</a:t>
            </a:r>
          </a:p>
          <a:p>
            <a:pPr marL="457200" indent="-457200">
              <a:buAutoNum type="arabicPeriod"/>
            </a:pPr>
            <a:r>
              <a:rPr lang="es-ES" dirty="0" err="1" smtClean="0"/>
              <a:t>Silahkan</a:t>
            </a:r>
            <a:r>
              <a:rPr lang="es-ES" dirty="0" smtClean="0"/>
              <a:t> </a:t>
            </a:r>
            <a:r>
              <a:rPr lang="es-ES" dirty="0" err="1" smtClean="0"/>
              <a:t>buka</a:t>
            </a:r>
            <a:r>
              <a:rPr lang="es-ES" dirty="0" smtClean="0"/>
              <a:t> file </a:t>
            </a:r>
            <a:r>
              <a:rPr lang="es-ES" b="1" dirty="0" err="1" smtClean="0"/>
              <a:t>database</a:t>
            </a:r>
            <a:r>
              <a:rPr lang="es-ES" b="1" dirty="0" smtClean="0"/>
              <a:t>/</a:t>
            </a:r>
            <a:r>
              <a:rPr lang="es-ES" b="1" dirty="0" err="1" smtClean="0"/>
              <a:t>migrations</a:t>
            </a:r>
            <a:r>
              <a:rPr lang="es-ES" b="1" dirty="0" smtClean="0"/>
              <a:t>/*_</a:t>
            </a:r>
            <a:r>
              <a:rPr lang="es-ES" b="1" dirty="0" err="1" smtClean="0"/>
              <a:t>create_user_table.php</a:t>
            </a:r>
            <a:endParaRPr lang="es-ES" b="1" dirty="0" smtClean="0"/>
          </a:p>
          <a:p>
            <a:endParaRPr lang="es-ES" b="1" dirty="0"/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33591"/>
            <a:ext cx="8333222" cy="1147969"/>
          </a:xfrm>
        </p:spPr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690" y="1230392"/>
            <a:ext cx="5278979" cy="45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1247</Words>
  <Application>Microsoft Office PowerPoint</Application>
  <PresentationFormat>Widescreen</PresentationFormat>
  <Paragraphs>675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CiscoSans ExtraLight</vt:lpstr>
      <vt:lpstr>Consolas</vt:lpstr>
      <vt:lpstr>Gill Sans SemiBold</vt:lpstr>
      <vt:lpstr>Times New Roman</vt:lpstr>
      <vt:lpstr>Office Theme</vt:lpstr>
      <vt:lpstr>BUILD WEB APPLICATION FROM SCRATCH by</vt:lpstr>
      <vt:lpstr>LOGIN &amp; REGISTER MULTI USER</vt:lpstr>
      <vt:lpstr>Download &amp; Instalation</vt:lpstr>
      <vt:lpstr>Create Project</vt:lpstr>
      <vt:lpstr>Download Bootstrap</vt:lpstr>
      <vt:lpstr>Configuration</vt:lpstr>
      <vt:lpstr>Configuration Bootstrap</vt:lpstr>
      <vt:lpstr>Database Connection</vt:lpstr>
      <vt:lpstr>Migration</vt:lpstr>
      <vt:lpstr>PowerPoint Presentation</vt:lpstr>
      <vt:lpstr>Model</vt:lpstr>
      <vt:lpstr>Middleware</vt:lpstr>
      <vt:lpstr>PowerPoint Presentation</vt:lpstr>
      <vt:lpstr>Validation Request</vt:lpstr>
      <vt:lpstr>Validation Request</vt:lpstr>
      <vt:lpstr>Register Validation</vt:lpstr>
      <vt:lpstr>Login Validation</vt:lpstr>
      <vt:lpstr>Controller</vt:lpstr>
      <vt:lpstr>Controller</vt:lpstr>
      <vt:lpstr>Auth Controller</vt:lpstr>
      <vt:lpstr>Home Controller</vt:lpstr>
      <vt:lpstr>Page Controller</vt:lpstr>
      <vt:lpstr>PowerPoint Presentation</vt:lpstr>
      <vt:lpstr>Routes</vt:lpstr>
      <vt:lpstr>PowerPoint Presentation</vt:lpstr>
      <vt:lpstr>Views</vt:lpstr>
      <vt:lpstr>File login.blade.php</vt:lpstr>
      <vt:lpstr>File register.blade.php</vt:lpstr>
      <vt:lpstr>File alert.blade.php</vt:lpstr>
      <vt:lpstr>File auth.blade.php</vt:lpstr>
      <vt:lpstr>File index.blade.php</vt:lpstr>
      <vt:lpstr>File navbar.blade.php</vt:lpstr>
      <vt:lpstr>File admin.blade.php</vt:lpstr>
      <vt:lpstr>File mahasiswa.blade.php</vt:lpstr>
      <vt:lpstr>File dosen.blade.php</vt:lpstr>
      <vt:lpstr>File home.blade.php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2021-08-27T23:56:17Z</dcterms:created>
  <dcterms:modified xsi:type="dcterms:W3CDTF">2021-11-20T21:32:08Z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