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8BF3-E162-4CA1-AEF7-470E94DDE41F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EC37-BA78-4409-B9EE-A1DC228E0E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35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8BF3-E162-4CA1-AEF7-470E94DDE41F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EC37-BA78-4409-B9EE-A1DC228E0E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51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8BF3-E162-4CA1-AEF7-470E94DDE41F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EC37-BA78-4409-B9EE-A1DC228E0E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78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8BF3-E162-4CA1-AEF7-470E94DDE41F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EC37-BA78-4409-B9EE-A1DC228E0E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55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8BF3-E162-4CA1-AEF7-470E94DDE41F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EC37-BA78-4409-B9EE-A1DC228E0E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22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8BF3-E162-4CA1-AEF7-470E94DDE41F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EC37-BA78-4409-B9EE-A1DC228E0E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79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8BF3-E162-4CA1-AEF7-470E94DDE41F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EC37-BA78-4409-B9EE-A1DC228E0E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97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8BF3-E162-4CA1-AEF7-470E94DDE41F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EC37-BA78-4409-B9EE-A1DC228E0E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98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8BF3-E162-4CA1-AEF7-470E94DDE41F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EC37-BA78-4409-B9EE-A1DC228E0E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60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8BF3-E162-4CA1-AEF7-470E94DDE41F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EC37-BA78-4409-B9EE-A1DC228E0E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43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8BF3-E162-4CA1-AEF7-470E94DDE41F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0EC37-BA78-4409-B9EE-A1DC228E0E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47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68BF3-E162-4CA1-AEF7-470E94DDE41F}" type="datetimeFigureOut">
              <a:rPr lang="de-DE" smtClean="0"/>
              <a:t>28.02.2016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0EC37-BA78-4409-B9EE-A1DC228E0E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29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90832" y="612339"/>
            <a:ext cx="3945925" cy="2224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Betriebssystem (z. B. Ubuntu)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7681784" y="609601"/>
            <a:ext cx="3945925" cy="2224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Betriebssystem (z. B. Ubuntu)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087390" y="1150930"/>
            <a:ext cx="1161537" cy="1527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ROS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257169" y="1538238"/>
            <a:ext cx="790832" cy="823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Gate-</a:t>
            </a:r>
            <a:r>
              <a:rPr lang="de-DE" dirty="0" err="1" smtClean="0"/>
              <a:t>way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9988385" y="1178011"/>
            <a:ext cx="1416906" cy="1527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ROS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9189311" y="1534976"/>
            <a:ext cx="790832" cy="823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Gate-</a:t>
            </a:r>
            <a:r>
              <a:rPr lang="de-DE" dirty="0" err="1" smtClean="0"/>
              <a:t>way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3056243" y="1645578"/>
            <a:ext cx="1268630" cy="608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Kommuni</a:t>
            </a:r>
            <a:r>
              <a:rPr lang="de-DE" dirty="0" smtClean="0"/>
              <a:t>-kation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920681" y="1637283"/>
            <a:ext cx="1268630" cy="608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Kommuni</a:t>
            </a:r>
            <a:r>
              <a:rPr lang="de-DE" dirty="0" smtClean="0"/>
              <a:t>-kation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736757" y="205946"/>
            <a:ext cx="294502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smtClean="0"/>
              <a:t>Gateway-</a:t>
            </a:r>
            <a:r>
              <a:rPr lang="de-DE" dirty="0" err="1" smtClean="0"/>
              <a:t>Node</a:t>
            </a:r>
            <a:endParaRPr lang="de-DE" dirty="0"/>
          </a:p>
        </p:txBody>
      </p:sp>
      <p:sp>
        <p:nvSpPr>
          <p:cNvPr id="18" name="Pfeil nach links und rechts 17"/>
          <p:cNvSpPr/>
          <p:nvPr/>
        </p:nvSpPr>
        <p:spPr>
          <a:xfrm>
            <a:off x="4324873" y="1620429"/>
            <a:ext cx="3595808" cy="642551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TCP, UDP</a:t>
            </a:r>
            <a:endParaRPr lang="de-DE" dirty="0"/>
          </a:p>
        </p:txBody>
      </p:sp>
      <p:cxnSp>
        <p:nvCxnSpPr>
          <p:cNvPr id="20" name="Gerader Verbinder 19"/>
          <p:cNvCxnSpPr/>
          <p:nvPr/>
        </p:nvCxnSpPr>
        <p:spPr>
          <a:xfrm flipV="1">
            <a:off x="527222" y="3196281"/>
            <a:ext cx="11327027" cy="8238"/>
          </a:xfrm>
          <a:prstGeom prst="line">
            <a:avLst/>
          </a:prstGeom>
          <a:ln w="285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90832" y="3781539"/>
            <a:ext cx="3945925" cy="2224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Betriebssystem (z. B. Ubuntu)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7681784" y="3778801"/>
            <a:ext cx="3945925" cy="2224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Betriebssystem (z. B. Ubuntu)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1087390" y="4320130"/>
            <a:ext cx="1161537" cy="1527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ROS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2257169" y="4707438"/>
            <a:ext cx="790832" cy="823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Gate-</a:t>
            </a:r>
            <a:r>
              <a:rPr lang="de-DE" dirty="0" err="1" smtClean="0"/>
              <a:t>way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9988385" y="4347211"/>
            <a:ext cx="1416906" cy="1527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ROS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9189311" y="4704176"/>
            <a:ext cx="790832" cy="823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Gate-</a:t>
            </a:r>
            <a:r>
              <a:rPr lang="de-DE" dirty="0" err="1" smtClean="0"/>
              <a:t>way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4736757" y="3375146"/>
            <a:ext cx="294502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 smtClean="0"/>
              <a:t>Multimaster</a:t>
            </a:r>
          </a:p>
        </p:txBody>
      </p:sp>
      <p:sp>
        <p:nvSpPr>
          <p:cNvPr id="30" name="Pfeil nach links und rechts 29"/>
          <p:cNvSpPr/>
          <p:nvPr/>
        </p:nvSpPr>
        <p:spPr>
          <a:xfrm>
            <a:off x="3056243" y="4789629"/>
            <a:ext cx="6133068" cy="6425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Services, Topics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139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Breitbild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Kudlek</dc:creator>
  <cp:lastModifiedBy>David Kudlek</cp:lastModifiedBy>
  <cp:revision>2</cp:revision>
  <dcterms:created xsi:type="dcterms:W3CDTF">2016-02-28T16:14:25Z</dcterms:created>
  <dcterms:modified xsi:type="dcterms:W3CDTF">2016-02-28T16:15:35Z</dcterms:modified>
</cp:coreProperties>
</file>