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82" d="100"/>
          <a:sy n="82" d="100"/>
        </p:scale>
        <p:origin x="6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3430320"/>
                  </p:ext>
                </p:extLst>
              </p:nvPr>
            </p:nvGraphicFramePr>
            <p:xfrm>
              <a:off x="1352938" y="1170879"/>
              <a:ext cx="10118049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52938" y="1170879"/>
                <a:ext cx="10118049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webextensions/webextension1.xml><?xml version="1.0" encoding="utf-8"?>
<we:webextension xmlns:we="http://schemas.microsoft.com/office/webextensions/webextension/2010/11" id="{9b245407-a59a-4959-89bf-a2dff834d4c6}">
  <we:reference id="WA200003233" version="2.0.0.3" store="en-US" storeType="OMEX"/>
  <we:alternateReferences/>
  <we:properties>
    <we:property name="Microsoft.Office.CampaignId" value="&quot;none&quot;"/>
    <we:property name="reportUrl" value="&quot;/groups/me/reports/e5129c98-70a6-4d00-8c12-cd8566b15d1f/ReportSection75798f62d13ad93ff660?bookmarkGuid=d287b73d-7f36-4caf-b7dd-ac7f52ad528b&amp;bookmarkUsage=1&amp;ctid=7bcad2c9-3dba-4245-b60c-9a1cc247e2d7&amp;fromEntryPoint=export&quot;"/>
    <we:property name="reportState" value="&quot;CONNECTED&quot;"/>
    <we:property name="reportEmbeddedTime" value="&quot;2024-02-12T13:47:52.142Z&quot;"/>
    <we:property name="creatorSessionId" value="&quot;b980001c-7c8f-47e4-b804-88cd124c96df&quot;"/>
    <we:property name="creatorUserId" value="&quot;10032002F88A41BF&quot;"/>
    <we:property name="creatorTenantId" value="&quot;7bcad2c9-3dba-4245-b60c-9a1cc247e2d7&quot;"/>
    <we:property name="pageDisplayName" value="&quot;Customer Detail&quot;"/>
    <we:property name="pageName" value="&quot;ReportSection75798f62d13ad93ff660&quot;"/>
    <we:property name="reportName" value="&quot;Adventureworks Report&quot;"/>
    <we:property name="isVisualContainerHeaderHidden" value="false"/>
    <we:property name="isFiltersActionButtonVisible" value="false"/>
    <we:property name="initialStateBookmark" value="&quot;H4sIAAAAAAAAA+1bbW/bOBL+K4a+ZA8wDhQpSmS+tUmLK9o03aToYlEUiyE5SrSVJZ8kd5ML8t9v9GLHdhzbdd6cwh8SWyQ1fGY488zQoq48l5TDFC4/wgC9fe91nn8fQPG9F3p9L+vajo/fH706ef/Xx1dHb6g5H1ZJnpXe/pVXQXGG1ZekHEFaS6DGr9/6HqTpJzirr2JIS+x7QyzKPIM0+R+2g6mrKkZ43ffwYpjmBdQiTyuosBb7g4bTNc3t/9v3aUqwVfIDT9FWbfMJDvOi6q4jGWkVh9z5ApwWcRyGjO4p294G5+rx9awNsoM8qyDJCEHdhsC1CHQoudRCAIPQ2bo9TtKqG2Iu31wMC1KczHE5rA32yv2AzKLzGu0KLFtlrrwjhHJUNCq+mek4zUeFxROMm66sSqpLktMN730Gk6J3Tcb6VORkyqbzc15B2jsYlVU+qJHU3ef5PwcFkhGdt8+uv1FLmWRnaWfzGx0/tzgtFDXG3PxNhql1oRvywmHx+rJR5zApxhbn/TnEj6sKYachAeMs4NaCNOCDUwK4rKUuVao8B/qc0aqWpaxWYSBVLJgfBsJIFahNZTkIRAhhFJJbaBAcopCvdIoDWpazvEgszTPvF/9JsIDCnl9+wB+Y3rbppH9dcx9AipmDoveB4nk0bAw+JcQ7JDC9m4a6u5vaoyAsql4e9/5EKBZ4Vf/lanREoX3+a6n0B+L3X0KjumupIk9Cqq8o81Di6p0QqmyEPWqf8NImDJtSIjk4p7Vak2b9eZrdpiWaZ4Z6cV4c9jEHvEjwXbS/JOxdXF9/GxdxFG1/T1VmHT+1kbBNwG95TB3sw1nwfzaon5CAyIpTBstGadqf/deAhIJK8XElcopF0tTlVw1vNjbP09EgW9uG3fS9I6woj/ROMe08bw778oFJ5vCiIc1+Z7etgNP3yEPOaIH3/bropJ4IpNXSWKapTFRSWA7m7uqu2yO9bTp9I8LI940RNjJaAXKjifkXpuJWXC3ty3i3Q0X22yIfNHK7/ZilkbdV77y577VpprHpH+dY++DX2p6ZS6rOiB/z6rZl381Zu+zuW2Md2osG2Zy932WWwPXa+Glc9Quko8b1SPiHhLRtM2TTTDfskeKXFH1n53v1+Nr6bZTN5vcN3WMq4u8G+czlRrvxOa5rgY02cC7PRtXP1BdPsI2baLMe5T/m6rbxLByPjIsDEExY5tMniDXjGRUzIkIER3u8GDhGit/E8+d8+HHtQC5H5r8j8ndvfgVOxx30/ffxlweghP7khsH0DbMrOMMgLUE+BBUcWzsaQsu1/TGMOMHUefVExw/qnBMYgzUcktbM2xeNX7Sa8ylD3ZtsH4VXp43ZqNCs3J33TxztKeh0BtuOTH8pMp31uyZkmOA29kFJZ7VC4yIu9N1UuqPJFZE9RvUeL7eSJ33GXhRTzthz26hyFtxmP9g9CqDeW9o39uqF7f12cPCvrSfyZ0HT7cc3yStVLfXNxaa/AD7RmrdPXLQSURwppaSyUgdGOgZr1soyQGSAjhkVaEBA6XBXK7+0JHDj5zdZYJcDniIH+M9KbEQDY+iHWEGSLsoDaz1Q7rq2poRepmBLejKKeSQiLn2IBIKMFVvyjH9HejvS25HeFpPeCjjTlc8jUl5z5iQMnUSDNlYiVnGojNlVUzti2RHLyySWtTetv24xtUS/tpbizlrBDEipifwYkwqas5XLd8h4UZn84jaBxjIIXARxpG0UBIKj5HpzacDAoQ4NExD4CoQfcLG5NCUDEEJoKWwcRy4SXK0+UHintFBK5WLmWx1zjLTvu8huLi1QlqPTTCtrVSR9afzV0qBxo9ejqiInuSVSGCqSQ6Nd5BvQPgsivuSp+KrI+0keWHCKY8o17ziouDLAyjSxlD6nVfXIp8+agDnDrH1eTdoM27maYxRXU1l3k0f4c6qsw+wH+WAIRVLOX71PMtfM+AHjam2r3k32EzueJGfnjcAFD+054/xwTO9tXnNQwQI7ZSMyZmKbczT19fi4xzKhfW+QO1wxeu81Vv8gZnsTGHc8G5mcP3gch2uficQhV1YFRC6+kTxkoQxXM97yWAODRvvGV4wxZYViphW58fniZzlh8xKi8U4Fnr3iugWp97YuYsv1Ttbs7c0k8729r8sOln2bnL9ZEdJrBSeUiR2HZv0Wxtikt8WVtYbVaeMV4y3AUuH1KyOPF/QP4fa1m1uw5+jafdxh+3bNuwoHLabENZpbkvbOrWZ39pPs/oDa3Djc8oywibO1r1HMvHm0+MRjs87WRjzyg9A5HXDkoEOI7kmxzBghWej7OpJAFGuJau8p0ikVxL51kSLiNppZ3wX3FBmJ0OrIWhcC/TFB9fR96zgHGiKplbbGgpYMQbh7igyDCAOjuORCUP5DHVvcvDTc5uP82/LC1Aq9up+16+qfAbcylAEyETtnVq70wjeemlVelJbzUVUOweInyHABv9PCQubQrcnq/RpK0v2+sG4WuL7+Py1qMC3DOAAA&quot;"/>
    <we:property name="bookmark" value="&quot;H4sIAAAAAAAAA+1bW2/buBL+K4Zecg5gLChSFMm8bZ0Wp9jetim6WBR9GF4UaytLXknuJhvkv58RJTu249iuc3MKPyS2SGr0zXDmm6FJXQY2rcYZXLyDkQuOgxdF8W0E5bdeHPSDfLFNE8VVGJGQR0pQ4CYiEY4qxnVa5FVwfBnUUJ65+nNaTSBrBGLjl6/9ALLsA5w1VwlklesHY1dWRQ5Z+q9rB2NXXU7cVT9w5+OsKKEReVpD7Rqx33E4XiOU8JcwxEeCqdPv7tSZum3+6MZFWXfXggslk5jakIFVLEnimOA9VdvrcW4e3zzVIxsUeQ1pjgiaNgdUsUjFnHLFGBCIrWnakzSruyH64uX5uETF0RwX48Z+v9rvkBtnA69d6apWmcvgrYNqUnoVXy50nBaT0riPLvFdeZ3WFyinG977BDpzwRUa60NZoCl956eihqw3mFR1MWqQNN3D4p9B6dCINjgmV1+xpUrzs6yz+bWOn1qcBsoGY6H/QsM0uuANRWld+eLCq3OSllOL0/4S4odVBbHjkIhQElFjgGsIwUoGlDdS1ypVDQE/F7RqZEmjZBxxmTASxhHTXEZyV1kWIhZDLGJ0CwWMgojpRqcY4LScFWVq8DnLfvG/1JVQmuHFG/fdZTdtOuvf1twDyFxuoey9wVCejL3B54QEJwimd93QdHePDjAIy7pXJL0/HZQrvKr/fDV6i6E9/LlU+sO5bz+FRk3XWkUehVR/xcyDiav3EVHlE9fD9hkv7cKwGSaSwRDnakuaDZdpdp+maJkZmsl5dtinHPAswXfR/pywd3F99XVaxGG0/TVXmXX81EbCPgG/4TFNsI8Xwf/pUT8iAaEV5wyWT7Ksv/jPg4QSS/FpJXLqytTX5ZeeN73Ni2wyyre2Yff43ltXYx7pnbqs87wl7OsHprl15540+53d9gJOP0APOcMJPg6bohN7BC50FNeGKCwTJWeGgr69uuuWTK98Z6hZLMJQa2aEVhIc1QqZf2UqbsU10j5PVztYZL8qi5GX2y3PDI68qXrnzf2gTTPepn8MXeODXxp75jatOyO+K+qbln29ZO2qu2+LeWgvPLIle7/ODYLrtfHjXfUzZBPveij8TYrathnSN+MNR6j4BUbf2fCoGd9Yv42yxfy+o3vMRfztIJ+43GgXPu+bWmCnBZwt8kn9I/XFIyzjZtpsR/kPObttPDNLhbZJBIwwQ0L8BLZlPDtJNBPOgcU1XgLUCUmv4/lTMX63dSBXE/33BP09WJ6B02kHfv99+uUeKKE/u2E0f8PiDC4wSEuQ90EF742ZjKHl2v4URpK6zAbNg97fq3POYIy2cEics+CYeb9oNadzhroz2T4Ir84b06vgZ+7W+2eO9hh0uoDtQKY/FZku+p0PGcKoSUKQ3BolnbaCMnU7lR5ockNkT1H95i72kidDQp4VUy7Yc9+ochHcbj/YPQig3itcN/aaie39ZzD4794T+ZOg6dbju+SVupH68nzXXwAfac7bHRclmUiElJJLw1WkuSWwZa3MI+cIOEu0jBQ4cNy6Q6383JLAtZ9fZ4FDDniMHBA+KbEhDUyhn7ga0mxVHthqQ7nr2psSep2CLelxkVDBBOUhCOaAJ5Ks2eM/kN6B9A6kt8ektwHOfOXzgJTnz5zEseVOO5NIlsgkllofqqkDsRyI5XkSy9aL1p+3mFqjX1tLUWsMIxo4V0h+hHAJ/mzl+hWyO691cX6TQBMeRVZAIpQRUcSo41TtLg0IWKdiTRhEoQQWRpTtLk3yCBhjijOTJMIKRuXmA4W3Sos5lzYhoVEJdUKFoRVmd2mRNNRZRZQ0Rgoech1ulgbejV5M6hqd5IZIprFIjrWyItSgQhIJumZXfFPk/SAPrDjFMeeatxxU3BhgVZYaTJ/zqgbo02c+YM5c3u5Xozbj9ln+GMXlXNbdZQt/SZVtmH1QjMZQptXy1W9pbv0T37ik3tqqt5P9zI4f07OhF7hi054SSk+m9N7mNQs1rLBTPkFjpsafo2mup8c91gntB6PCug2jj164+h/n8qMZjFv2RmbnDx7G4do9kSSm0sgIySXUnMYk5vFmxlsfa6CdVqEOJSFEGiaJbkXufL74SU7YPIdovFWBJ6+4bkDqvWqK2Gq7kzVHRwvJ/Ojoy7qDZV9n5282hPRWwQlVaqah2byFMTXpTXFVo2F96r1iugRYK7x5ZeThgv4+3L5xcwNm6Gy7jjtpX7Z5XbtRiym1XnOD0l7bzexOfpDd71Gba4dbnxF2cbb2NYqFF5FWn3j082yMoCKMYmtVRB0FFYO4I8USrRkncRgqwQEp1iDV3lGklTJKQmOFROLWipjQRncUKVhslDDGxoB/hGE9fdc6zoICwZVURhtQnDhg9o4i40i4SEvKKWOY/5xKjNu9NNzn4/z78sLUBr26n7Wb6p8ANTzmkSMssVZvnOmVbzz5WV6VlotJXY3BuA+QuxX8jhMLuXX2R1j96ur/NyTD/KI4AAA=&quot;"/>
    <we:property name="datasetId" value="&quot;2d3e7925-20dd-431f-8dc8-d8018f9fc0d0&quot;"/>
    <we:property name="embedUrl" value="&quot;/reportEmbed?reportId=e5129c98-70a6-4d00-8c12-cd8566b15d1f&amp;config=eyJjbHVzdGVyVXJsIjoiaHR0cHM6Ly9XQUJJLVVTLUVBU1QyLUItUFJJTUFSWS1yZWRpcmVjdC5hbmFseXNpcy53aW5kb3dzLm5ldCIsImVtYmVkRmVhdHVyZXMiOnsidXNhZ2VNZXRyaWNzVk5leHQiOnRydWUsImRpc2FibGVBbmd1bGFySlNCb290c3RyYXBSZXBvcnRFbWJlZCI6dHJ1ZX19&amp;disableSensitivityBanner=true&amp;lrtl=1&quot;"/>
    <we:property name="backgroundColor" value="&quot;#FFFFFF&quot;"/>
  </we:properties>
  <we:bindings/>
  <we:snapshot xmlns:r="http://schemas.openxmlformats.org/officeDocument/2006/relationships" r:embed="rId1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Tewodros Negussie</cp:lastModifiedBy>
  <cp:revision>3</cp:revision>
  <dcterms:created xsi:type="dcterms:W3CDTF">2018-06-07T21:39:02Z</dcterms:created>
  <dcterms:modified xsi:type="dcterms:W3CDTF">2024-02-12T13:49:13Z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