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7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78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C643AC-7493-4608-95F1-D102A6172172}" type="datetimeFigureOut">
              <a:rPr lang="en-US"/>
              <a:pPr/>
              <a:t>2/29/2016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3F4BA7-5B00-4332-AB44-88988C0395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083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51D804A-C441-4872-A543-DA46D17CB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092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1EA998-0BC8-4B00-AA7A-098CACF3C0D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4D84252-CA61-40C4-8456-DD258C36B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513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4761FE1-A643-4193-8361-B7CD4FDCA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538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A2321AE-5DB7-48EA-ADD6-FB9570F1C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407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63F208F-CFBB-4ADD-9F26-BDF13E8E2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567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44DDC4D-85DB-4712-B73B-604CD847C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469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5634FD7-7234-42CB-B576-BFE83F0D0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623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5C95F65-5743-47E4-B184-6ECC6DDEA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450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F043502-EE97-4E82-8B87-2D7850E22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381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309B7D-D4C1-49A8-BFA2-B6ABE62D421D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650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51188FE-E7AC-4A7D-9B6C-21B7C019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112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035B8D5-7430-4380-9257-D6FBF8645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072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3549B835-525E-488A-9B95-7AE5981F5646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package" Target="../embeddings/Microsoft_Office_Word_Document16.docx"/><Relationship Id="rId7" Type="http://schemas.openxmlformats.org/officeDocument/2006/relationships/package" Target="../embeddings/Microsoft_Office_Word_Document1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0.png"/><Relationship Id="rId5" Type="http://schemas.openxmlformats.org/officeDocument/2006/relationships/package" Target="../embeddings/Microsoft_Office_Word_Document17.docx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6.png"/><Relationship Id="rId5" Type="http://schemas.openxmlformats.org/officeDocument/2006/relationships/package" Target="../embeddings/Microsoft_Office_Word_Document21.docx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4B24765A-7BD2-4FC2-90DD-696929E3629C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082538"/>
              </p:ext>
            </p:extLst>
          </p:nvPr>
        </p:nvGraphicFramePr>
        <p:xfrm>
          <a:off x="914400" y="1219200"/>
          <a:ext cx="7361413" cy="2305487"/>
        </p:xfrm>
        <a:graphic>
          <a:graphicData uri="http://schemas.openxmlformats.org/presentationml/2006/ole">
            <p:oleObj spid="_x0000_s13330" name="Document" r:id="rId4" imgW="7361413" imgH="2305487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065105"/>
              </p:ext>
            </p:extLst>
          </p:nvPr>
        </p:nvGraphicFramePr>
        <p:xfrm>
          <a:off x="914400" y="685800"/>
          <a:ext cx="6543279" cy="2726823"/>
        </p:xfrm>
        <a:graphic>
          <a:graphicData uri="http://schemas.openxmlformats.org/presentationml/2006/ole">
            <p:oleObj spid="_x0000_s128012" name="Document" r:id="rId3" imgW="6543279" imgH="272682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4798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4265904"/>
              </p:ext>
            </p:extLst>
          </p:nvPr>
        </p:nvGraphicFramePr>
        <p:xfrm>
          <a:off x="914400" y="688975"/>
          <a:ext cx="6508750" cy="3603625"/>
        </p:xfrm>
        <a:graphic>
          <a:graphicData uri="http://schemas.openxmlformats.org/presentationml/2006/ole">
            <p:oleObj spid="_x0000_s129036" name="Document" r:id="rId3" imgW="6540649" imgH="363450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740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6599016"/>
              </p:ext>
            </p:extLst>
          </p:nvPr>
        </p:nvGraphicFramePr>
        <p:xfrm>
          <a:off x="914400" y="688975"/>
          <a:ext cx="6680200" cy="3905250"/>
        </p:xfrm>
        <a:graphic>
          <a:graphicData uri="http://schemas.openxmlformats.org/presentationml/2006/ole">
            <p:oleObj spid="_x0000_s130060" name="Document" r:id="rId3" imgW="6718151" imgH="393768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203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42015232"/>
              </p:ext>
            </p:extLst>
          </p:nvPr>
        </p:nvGraphicFramePr>
        <p:xfrm>
          <a:off x="914400" y="685800"/>
          <a:ext cx="6543279" cy="4156562"/>
        </p:xfrm>
        <a:graphic>
          <a:graphicData uri="http://schemas.openxmlformats.org/presentationml/2006/ole">
            <p:oleObj spid="_x0000_s131084" name="Document" r:id="rId3" imgW="6543279" imgH="415656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665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CREATE TABLE shirts ( </a:t>
            </a:r>
            <a:endParaRPr lang="en-US" sz="2000" dirty="0" smtClean="0"/>
          </a:p>
          <a:p>
            <a:pPr lvl="1">
              <a:buNone/>
            </a:pPr>
            <a:r>
              <a:rPr lang="en-US" sz="1600" dirty="0" smtClean="0"/>
              <a:t>name </a:t>
            </a:r>
            <a:r>
              <a:rPr lang="en-US" sz="1600" dirty="0" smtClean="0"/>
              <a:t>VARCHAR(40), 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size </a:t>
            </a:r>
            <a:r>
              <a:rPr lang="en-US" sz="1600" dirty="0" smtClean="0"/>
              <a:t>ENUM('x-small', 'small', 'medium', 'large', 'x-large') ); </a:t>
            </a:r>
            <a:endParaRPr lang="en-US" sz="1600" dirty="0" smtClean="0"/>
          </a:p>
          <a:p>
            <a:r>
              <a:rPr lang="en-US" sz="2000" dirty="0" smtClean="0"/>
              <a:t>INSERT </a:t>
            </a:r>
            <a:r>
              <a:rPr lang="en-US" sz="2000" dirty="0" smtClean="0"/>
              <a:t>INTO shirts (name, size) VALUES </a:t>
            </a:r>
            <a:endParaRPr lang="en-US" sz="2000" dirty="0" smtClean="0"/>
          </a:p>
          <a:p>
            <a:pPr lvl="1">
              <a:buNone/>
            </a:pPr>
            <a:r>
              <a:rPr lang="en-US" sz="1600" dirty="0" smtClean="0"/>
              <a:t>(</a:t>
            </a:r>
            <a:r>
              <a:rPr lang="en-US" sz="1600" dirty="0" smtClean="0"/>
              <a:t>'dress </a:t>
            </a:r>
            <a:r>
              <a:rPr lang="en-US" sz="1600" dirty="0" err="1" smtClean="0"/>
              <a:t>shirt','large</a:t>
            </a:r>
            <a:r>
              <a:rPr lang="en-US" sz="1600" dirty="0" smtClean="0"/>
              <a:t>'), 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(</a:t>
            </a:r>
            <a:r>
              <a:rPr lang="en-US" sz="1600" dirty="0" smtClean="0"/>
              <a:t>'t-</a:t>
            </a:r>
            <a:r>
              <a:rPr lang="en-US" sz="1600" dirty="0" err="1" smtClean="0"/>
              <a:t>shirt','medium</a:t>
            </a:r>
            <a:r>
              <a:rPr lang="en-US" sz="1600" dirty="0" smtClean="0"/>
              <a:t>'), 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(</a:t>
            </a:r>
            <a:r>
              <a:rPr lang="en-US" sz="1600" dirty="0" smtClean="0"/>
              <a:t>'polo </a:t>
            </a:r>
            <a:r>
              <a:rPr lang="en-US" sz="1600" dirty="0" err="1" smtClean="0"/>
              <a:t>shirt','small</a:t>
            </a:r>
            <a:r>
              <a:rPr lang="en-US" sz="1600" dirty="0" smtClean="0"/>
              <a:t>'); </a:t>
            </a:r>
            <a:endParaRPr lang="en-US" sz="1600" dirty="0" smtClean="0"/>
          </a:p>
          <a:p>
            <a:r>
              <a:rPr lang="en-US" sz="2000" dirty="0" smtClean="0"/>
              <a:t>SELECT </a:t>
            </a:r>
            <a:r>
              <a:rPr lang="en-US" sz="2000" dirty="0" smtClean="0"/>
              <a:t>name, size FROM shirts WHERE size = 'medium'; </a:t>
            </a:r>
            <a:endParaRPr lang="en-US" sz="2000" dirty="0" smtClean="0"/>
          </a:p>
          <a:p>
            <a:r>
              <a:rPr lang="en-US" sz="2000" dirty="0" smtClean="0"/>
              <a:t>| </a:t>
            </a:r>
            <a:r>
              <a:rPr lang="en-US" sz="2000" dirty="0" smtClean="0"/>
              <a:t>name | size </a:t>
            </a:r>
            <a:r>
              <a:rPr lang="en-US" sz="2000" dirty="0" smtClean="0"/>
              <a:t>|</a:t>
            </a:r>
          </a:p>
          <a:p>
            <a:r>
              <a:rPr lang="en-US" sz="2000" dirty="0" smtClean="0"/>
              <a:t>| </a:t>
            </a:r>
            <a:r>
              <a:rPr lang="en-US" sz="2000" dirty="0" smtClean="0"/>
              <a:t>t-shirt | medium </a:t>
            </a:r>
            <a:r>
              <a:rPr lang="en-US" sz="2000" dirty="0" smtClean="0"/>
              <a:t>|</a:t>
            </a:r>
          </a:p>
          <a:p>
            <a:r>
              <a:rPr lang="en-US" sz="2000" dirty="0" smtClean="0"/>
              <a:t>UPDATE </a:t>
            </a:r>
            <a:r>
              <a:rPr lang="en-US" sz="2000" dirty="0" smtClean="0"/>
              <a:t>shirts SET size = 'small' WHERE size = 'large';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Slide </a:t>
            </a:r>
            <a:fld id="{563F208F-CFBB-4ADD-9F26-BDF13E8E2B8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CREATE TABLE </a:t>
            </a:r>
            <a:r>
              <a:rPr lang="en-US" sz="2000" b="1" dirty="0" err="1" smtClean="0"/>
              <a:t>myset</a:t>
            </a:r>
            <a:r>
              <a:rPr lang="en-US" sz="2000" b="1" dirty="0" smtClean="0"/>
              <a:t> (</a:t>
            </a:r>
            <a:r>
              <a:rPr lang="en-US" sz="2000" b="1" dirty="0" err="1" smtClean="0"/>
              <a:t>col</a:t>
            </a:r>
            <a:r>
              <a:rPr lang="en-US" sz="2000" b="1" dirty="0" smtClean="0"/>
              <a:t> SET('a', 'b', 'c', 'd</a:t>
            </a:r>
            <a:r>
              <a:rPr lang="en-US" sz="2000" b="1" dirty="0" smtClean="0"/>
              <a:t>'));</a:t>
            </a:r>
          </a:p>
          <a:p>
            <a:r>
              <a:rPr lang="en-US" sz="2000" b="1" dirty="0" smtClean="0"/>
              <a:t>INSERT INTO </a:t>
            </a:r>
            <a:r>
              <a:rPr lang="en-US" sz="2000" b="1" dirty="0" err="1" smtClean="0"/>
              <a:t>myset</a:t>
            </a:r>
            <a:r>
              <a:rPr lang="en-US" sz="2000" b="1" dirty="0" smtClean="0"/>
              <a:t> (</a:t>
            </a:r>
            <a:r>
              <a:rPr lang="en-US" sz="2000" b="1" dirty="0" err="1" smtClean="0"/>
              <a:t>col</a:t>
            </a:r>
            <a:r>
              <a:rPr lang="en-US" sz="2000" b="1" dirty="0" smtClean="0"/>
              <a:t>) VALUES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/>
              <a:t>('</a:t>
            </a:r>
            <a:r>
              <a:rPr lang="en-US" sz="2000" dirty="0" err="1" smtClean="0"/>
              <a:t>a,d</a:t>
            </a:r>
            <a:r>
              <a:rPr lang="en-US" sz="2000" dirty="0" smtClean="0"/>
              <a:t>'), ('</a:t>
            </a:r>
            <a:r>
              <a:rPr lang="en-US" sz="2000" dirty="0" err="1" smtClean="0"/>
              <a:t>d,a</a:t>
            </a:r>
            <a:r>
              <a:rPr lang="en-US" sz="2000" dirty="0" smtClean="0"/>
              <a:t>'), ('</a:t>
            </a:r>
            <a:r>
              <a:rPr lang="en-US" sz="2000" dirty="0" err="1" smtClean="0"/>
              <a:t>a,d,a</a:t>
            </a:r>
            <a:r>
              <a:rPr lang="en-US" sz="2000" dirty="0" smtClean="0"/>
              <a:t>'), ('</a:t>
            </a:r>
            <a:r>
              <a:rPr lang="en-US" sz="2000" dirty="0" err="1" smtClean="0"/>
              <a:t>a,d,d</a:t>
            </a:r>
            <a:r>
              <a:rPr lang="en-US" sz="2000" dirty="0" smtClean="0"/>
              <a:t>'), (</a:t>
            </a:r>
            <a:r>
              <a:rPr lang="en-US" sz="2000" dirty="0" smtClean="0"/>
              <a:t>'a');</a:t>
            </a:r>
          </a:p>
          <a:p>
            <a:r>
              <a:rPr lang="en-US" sz="2000" b="1" dirty="0" smtClean="0"/>
              <a:t>SELECT </a:t>
            </a:r>
            <a:r>
              <a:rPr lang="en-US" sz="2000" b="1" dirty="0" err="1" smtClean="0"/>
              <a:t>col</a:t>
            </a:r>
            <a:r>
              <a:rPr lang="en-US" sz="2000" b="1" dirty="0" smtClean="0"/>
              <a:t> FROM </a:t>
            </a:r>
            <a:r>
              <a:rPr lang="en-US" sz="2000" b="1" dirty="0" err="1" smtClean="0"/>
              <a:t>myset</a:t>
            </a:r>
            <a:r>
              <a:rPr lang="en-US" sz="2000" b="1" dirty="0" smtClean="0"/>
              <a:t>;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| </a:t>
            </a:r>
            <a:r>
              <a:rPr lang="en-US" sz="2000" dirty="0" err="1" smtClean="0"/>
              <a:t>col</a:t>
            </a:r>
            <a:r>
              <a:rPr lang="en-US" sz="2000" dirty="0" smtClean="0"/>
              <a:t> </a:t>
            </a:r>
            <a:r>
              <a:rPr lang="en-US" sz="2000" dirty="0" smtClean="0"/>
              <a:t>|</a:t>
            </a:r>
          </a:p>
          <a:p>
            <a:pPr>
              <a:buNone/>
            </a:pPr>
            <a:r>
              <a:rPr lang="en-US" sz="2000" dirty="0" smtClean="0"/>
              <a:t>		| </a:t>
            </a:r>
            <a:r>
              <a:rPr lang="en-US" sz="2000" dirty="0" err="1" smtClean="0"/>
              <a:t>a,d</a:t>
            </a:r>
            <a:r>
              <a:rPr lang="en-US" sz="2000" dirty="0" smtClean="0"/>
              <a:t> |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| </a:t>
            </a:r>
            <a:r>
              <a:rPr lang="en-US" sz="2000" dirty="0" err="1" smtClean="0"/>
              <a:t>a,d</a:t>
            </a:r>
            <a:r>
              <a:rPr lang="en-US" sz="2000" dirty="0" smtClean="0"/>
              <a:t> </a:t>
            </a:r>
            <a:r>
              <a:rPr lang="en-US" sz="2000" dirty="0" smtClean="0"/>
              <a:t>|</a:t>
            </a:r>
          </a:p>
          <a:p>
            <a:pPr>
              <a:buNone/>
            </a:pPr>
            <a:r>
              <a:rPr lang="en-US" sz="2000" dirty="0" smtClean="0"/>
              <a:t>		| </a:t>
            </a:r>
            <a:r>
              <a:rPr lang="en-US" sz="2000" dirty="0" err="1" smtClean="0"/>
              <a:t>a,d</a:t>
            </a:r>
            <a:r>
              <a:rPr lang="en-US" sz="2000" dirty="0" smtClean="0"/>
              <a:t> </a:t>
            </a:r>
            <a:r>
              <a:rPr lang="en-US" sz="2000" dirty="0" smtClean="0"/>
              <a:t>|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| </a:t>
            </a:r>
            <a:r>
              <a:rPr lang="en-US" sz="2000" dirty="0" err="1" smtClean="0"/>
              <a:t>a,d</a:t>
            </a:r>
            <a:r>
              <a:rPr lang="en-US" sz="2000" dirty="0" smtClean="0"/>
              <a:t> </a:t>
            </a:r>
            <a:r>
              <a:rPr lang="en-US" sz="2000" dirty="0" smtClean="0"/>
              <a:t>|</a:t>
            </a:r>
          </a:p>
          <a:p>
            <a:pPr>
              <a:buNone/>
            </a:pPr>
            <a:r>
              <a:rPr lang="en-US" sz="2000" dirty="0" smtClean="0"/>
              <a:t>		| a</a:t>
            </a:r>
            <a:r>
              <a:rPr lang="en-US" sz="2000" dirty="0" smtClean="0"/>
              <a:t>|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Murach's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, C8</a:t>
            </a:r>
          </a:p>
          <a:p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Slide </a:t>
            </a:r>
            <a:fld id="{563F208F-CFBB-4ADD-9F26-BDF13E8E2B8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61287959"/>
              </p:ext>
            </p:extLst>
          </p:nvPr>
        </p:nvGraphicFramePr>
        <p:xfrm>
          <a:off x="914400" y="685800"/>
          <a:ext cx="7228053" cy="2398598"/>
        </p:xfrm>
        <a:graphic>
          <a:graphicData uri="http://schemas.openxmlformats.org/presentationml/2006/ole">
            <p:oleObj spid="_x0000_s132108" name="Document" r:id="rId3" imgW="7228053" imgH="239859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469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16857801"/>
              </p:ext>
            </p:extLst>
          </p:nvPr>
        </p:nvGraphicFramePr>
        <p:xfrm>
          <a:off x="914400" y="685800"/>
          <a:ext cx="6543279" cy="5273535"/>
        </p:xfrm>
        <a:graphic>
          <a:graphicData uri="http://schemas.openxmlformats.org/presentationml/2006/ole">
            <p:oleObj spid="_x0000_s133132" name="Document" r:id="rId3" imgW="6543279" imgH="527353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776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20398327"/>
              </p:ext>
            </p:extLst>
          </p:nvPr>
        </p:nvGraphicFramePr>
        <p:xfrm>
          <a:off x="914400" y="685800"/>
          <a:ext cx="7361413" cy="1246034"/>
        </p:xfrm>
        <a:graphic>
          <a:graphicData uri="http://schemas.openxmlformats.org/presentationml/2006/ole">
            <p:oleObj spid="_x0000_s134176" name="Document" r:id="rId3" imgW="7361413" imgH="1246034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16193" y="1671171"/>
            <a:ext cx="2250235" cy="5740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4339067"/>
              </p:ext>
            </p:extLst>
          </p:nvPr>
        </p:nvGraphicFramePr>
        <p:xfrm>
          <a:off x="914399" y="2286000"/>
          <a:ext cx="7370759" cy="1179167"/>
        </p:xfrm>
        <a:graphic>
          <a:graphicData uri="http://schemas.openxmlformats.org/presentationml/2006/ole">
            <p:oleObj spid="_x0000_s134177" name="Document" r:id="rId5" imgW="7370759" imgH="1179167" progId="Word.Document.12">
              <p:embed/>
            </p:oleObj>
          </a:graphicData>
        </a:graphic>
      </p:graphicFrame>
      <p:pic>
        <p:nvPicPr>
          <p:cNvPr id="8" name="Picture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16193" y="3429000"/>
            <a:ext cx="2624627" cy="779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31716073"/>
              </p:ext>
            </p:extLst>
          </p:nvPr>
        </p:nvGraphicFramePr>
        <p:xfrm>
          <a:off x="914399" y="4191000"/>
          <a:ext cx="7370759" cy="1388397"/>
        </p:xfrm>
        <a:graphic>
          <a:graphicData uri="http://schemas.openxmlformats.org/presentationml/2006/ole">
            <p:oleObj spid="_x0000_s134178" name="Document" r:id="rId7" imgW="7370759" imgH="1388397" progId="Word.Document.12">
              <p:embed/>
            </p:oleObj>
          </a:graphicData>
        </a:graphic>
      </p:graphicFrame>
      <p:pic>
        <p:nvPicPr>
          <p:cNvPr id="10" name="Picture 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90600" y="5410200"/>
            <a:ext cx="1902162" cy="582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49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2138283"/>
              </p:ext>
            </p:extLst>
          </p:nvPr>
        </p:nvGraphicFramePr>
        <p:xfrm>
          <a:off x="914400" y="685800"/>
          <a:ext cx="7315200" cy="4800600"/>
        </p:xfrm>
        <a:graphic>
          <a:graphicData uri="http://schemas.openxmlformats.org/presentationml/2006/ole">
            <p:oleObj spid="_x0000_s135179" name="Document" r:id="rId3" imgW="7375415" imgH="484288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297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18399679"/>
              </p:ext>
            </p:extLst>
          </p:nvPr>
        </p:nvGraphicFramePr>
        <p:xfrm>
          <a:off x="914400" y="685800"/>
          <a:ext cx="7315200" cy="3336925"/>
        </p:xfrm>
        <a:graphic>
          <a:graphicData uri="http://schemas.openxmlformats.org/presentationml/2006/ole">
            <p:oleObj spid="_x0000_s119821" name="Document" r:id="rId3" imgW="7321727" imgH="333024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3906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1488088"/>
              </p:ext>
            </p:extLst>
          </p:nvPr>
        </p:nvGraphicFramePr>
        <p:xfrm>
          <a:off x="914400" y="685800"/>
          <a:ext cx="7361413" cy="1702602"/>
        </p:xfrm>
        <a:graphic>
          <a:graphicData uri="http://schemas.openxmlformats.org/presentationml/2006/ole">
            <p:oleObj spid="_x0000_s136212" name="Document" r:id="rId3" imgW="7361413" imgH="1702602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02159" y="2133600"/>
            <a:ext cx="4519365" cy="901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80839393"/>
              </p:ext>
            </p:extLst>
          </p:nvPr>
        </p:nvGraphicFramePr>
        <p:xfrm>
          <a:off x="905963" y="3088982"/>
          <a:ext cx="7361413" cy="1864018"/>
        </p:xfrm>
        <a:graphic>
          <a:graphicData uri="http://schemas.openxmlformats.org/presentationml/2006/ole">
            <p:oleObj spid="_x0000_s136213" name="Document" r:id="rId5" imgW="7361413" imgH="1864018" progId="Word.Document.12">
              <p:embed/>
            </p:oleObj>
          </a:graphicData>
        </a:graphic>
      </p:graphicFrame>
      <p:pic>
        <p:nvPicPr>
          <p:cNvPr id="8" name="Picture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55962" y="4701914"/>
            <a:ext cx="4465562" cy="901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07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9821921"/>
              </p:ext>
            </p:extLst>
          </p:nvPr>
        </p:nvGraphicFramePr>
        <p:xfrm>
          <a:off x="914400" y="685800"/>
          <a:ext cx="6543279" cy="3710061"/>
        </p:xfrm>
        <a:graphic>
          <a:graphicData uri="http://schemas.openxmlformats.org/presentationml/2006/ole">
            <p:oleObj spid="_x0000_s137226" name="Document" r:id="rId3" imgW="6543279" imgH="371006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874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86144725"/>
              </p:ext>
            </p:extLst>
          </p:nvPr>
        </p:nvGraphicFramePr>
        <p:xfrm>
          <a:off x="914400" y="685800"/>
          <a:ext cx="6543279" cy="5452567"/>
        </p:xfrm>
        <a:graphic>
          <a:graphicData uri="http://schemas.openxmlformats.org/presentationml/2006/ole">
            <p:oleObj spid="_x0000_s138250" name="Document" r:id="rId3" imgW="6540649" imgH="545391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660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5301954"/>
              </p:ext>
            </p:extLst>
          </p:nvPr>
        </p:nvGraphicFramePr>
        <p:xfrm>
          <a:off x="914400" y="685800"/>
          <a:ext cx="7361413" cy="2872421"/>
        </p:xfrm>
        <a:graphic>
          <a:graphicData uri="http://schemas.openxmlformats.org/presentationml/2006/ole">
            <p:oleObj spid="_x0000_s120845" name="Document" r:id="rId3" imgW="7361413" imgH="287242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791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00425509"/>
              </p:ext>
            </p:extLst>
          </p:nvPr>
        </p:nvGraphicFramePr>
        <p:xfrm>
          <a:off x="914400" y="688975"/>
          <a:ext cx="7540625" cy="4378325"/>
        </p:xfrm>
        <a:graphic>
          <a:graphicData uri="http://schemas.openxmlformats.org/presentationml/2006/ole">
            <p:oleObj spid="_x0000_s121869" name="Document" r:id="rId3" imgW="7638400" imgH="440231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954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945061"/>
              </p:ext>
            </p:extLst>
          </p:nvPr>
        </p:nvGraphicFramePr>
        <p:xfrm>
          <a:off x="906463" y="688975"/>
          <a:ext cx="7342187" cy="2344738"/>
        </p:xfrm>
        <a:graphic>
          <a:graphicData uri="http://schemas.openxmlformats.org/presentationml/2006/ole">
            <p:oleObj spid="_x0000_s122892" name="Document" r:id="rId3" imgW="7376678" imgH="236887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114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5624078"/>
              </p:ext>
            </p:extLst>
          </p:nvPr>
        </p:nvGraphicFramePr>
        <p:xfrm>
          <a:off x="914400" y="685800"/>
          <a:ext cx="6543279" cy="2829640"/>
        </p:xfrm>
        <a:graphic>
          <a:graphicData uri="http://schemas.openxmlformats.org/presentationml/2006/ole">
            <p:oleObj spid="_x0000_s123916" name="Document" r:id="rId3" imgW="6543279" imgH="282964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942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68376803"/>
              </p:ext>
            </p:extLst>
          </p:nvPr>
        </p:nvGraphicFramePr>
        <p:xfrm>
          <a:off x="914400" y="685800"/>
          <a:ext cx="7351708" cy="3414550"/>
        </p:xfrm>
        <a:graphic>
          <a:graphicData uri="http://schemas.openxmlformats.org/presentationml/2006/ole">
            <p:oleObj spid="_x0000_s124940" name="Document" r:id="rId3" imgW="7351708" imgH="341455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523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28978905"/>
              </p:ext>
            </p:extLst>
          </p:nvPr>
        </p:nvGraphicFramePr>
        <p:xfrm>
          <a:off x="914400" y="685800"/>
          <a:ext cx="7343775" cy="5524500"/>
        </p:xfrm>
        <a:graphic>
          <a:graphicData uri="http://schemas.openxmlformats.org/presentationml/2006/ole">
            <p:oleObj spid="_x0000_s125964" name="Document" r:id="rId3" imgW="7342362" imgH="552806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405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0A309B7D-D4C1-49A8-BFA2-B6ABE62D421D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15911607"/>
              </p:ext>
            </p:extLst>
          </p:nvPr>
        </p:nvGraphicFramePr>
        <p:xfrm>
          <a:off x="914400" y="685800"/>
          <a:ext cx="7361413" cy="2919875"/>
        </p:xfrm>
        <a:graphic>
          <a:graphicData uri="http://schemas.openxmlformats.org/presentationml/2006/ole">
            <p:oleObj spid="_x0000_s126988" name="Document" r:id="rId3" imgW="7361413" imgH="291987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2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86</TotalTime>
  <Words>478</Words>
  <Application>Microsoft Office PowerPoint</Application>
  <PresentationFormat>On-screen Show (4:3)</PresentationFormat>
  <Paragraphs>112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Master slides</vt:lpstr>
      <vt:lpstr>Document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enum</vt:lpstr>
      <vt:lpstr>set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Pedroza David</dc:creator>
  <cp:lastModifiedBy>achapHome</cp:lastModifiedBy>
  <cp:revision>17</cp:revision>
  <dcterms:created xsi:type="dcterms:W3CDTF">2012-04-09T18:35:32Z</dcterms:created>
  <dcterms:modified xsi:type="dcterms:W3CDTF">2016-02-29T23:32:10Z</dcterms:modified>
</cp:coreProperties>
</file>