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89" r:id="rId4"/>
    <p:sldId id="258" r:id="rId5"/>
    <p:sldId id="261" r:id="rId6"/>
    <p:sldId id="262" r:id="rId7"/>
    <p:sldId id="290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1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8D5D54-4DC6-48E2-AB7E-0502505DD388}" type="datetimeFigureOut">
              <a:rPr lang="en-US"/>
              <a:pPr/>
              <a:t>2/24/2015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20A07B-3DB3-44E6-857D-A00B42D6B1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27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7C5B077-29FF-4785-8C96-ADDD1925E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69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BDA8BE-199B-4809-BEFF-009C9DC28A2D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C2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AEFB300-9FAE-46DF-9420-6792AE78E4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9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C2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572DBA2-6C4A-44B1-A803-F1A1B7C41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3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C2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B619333-DCC0-4D04-8D07-3FA93DAA8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17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C2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C4D82A2-6354-4FB2-B2F2-5830A8E2A1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3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C2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E288C91-E83D-4BD0-8A7F-5FE805A66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1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C2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EF98179-7814-493E-BC61-85B95E4673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C2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951B82D-6D13-48FE-80DF-1D6AD07C3A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8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C2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2015, Mike Murach &amp; Associates, Inc.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sz="1000" dirty="0" smtClean="0"/>
              <a:t>Slide </a:t>
            </a:r>
            <a:fld id="{99C789F1-A3D9-4AB3-9B5D-013C18FC7D1C}" type="slidenum">
              <a:rPr lang="en-US" sz="1000" smtClean="0"/>
              <a:pPr>
                <a:defRPr/>
              </a:pPr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819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 dirty="0">
              <a:latin typeface="Times New Roman" pitchFamily="18" charset="0"/>
            </a:endParaRPr>
          </a:p>
          <a:p>
            <a:pPr algn="r"/>
            <a:r>
              <a:rPr lang="en-US" dirty="0"/>
              <a:t>Slide </a:t>
            </a:r>
            <a:fld id="{3580FC60-7117-4E99-BFF8-F4B3612DB198}" type="slidenum">
              <a:rPr lang="en-US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67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C2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67E401DF-1C79-4114-BCD6-F340894B5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3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C2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7E5D08E-59BF-4345-B355-5D5CB682C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54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Murach's MySQL, C2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CEC4DCC7-48B1-48C4-A89A-C2F40CD8E811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2.png"/><Relationship Id="rId4" Type="http://schemas.openxmlformats.org/officeDocument/2006/relationships/image" Target="../media/image3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6.png"/><Relationship Id="rId4" Type="http://schemas.openxmlformats.org/officeDocument/2006/relationships/image" Target="../media/image3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41.png"/><Relationship Id="rId4" Type="http://schemas.openxmlformats.org/officeDocument/2006/relationships/image" Target="../media/image4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43.png"/><Relationship Id="rId4" Type="http://schemas.openxmlformats.org/officeDocument/2006/relationships/image" Target="../media/image4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4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4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4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dirty="0">
              <a:latin typeface="Times New Roman" pitchFamily="18" charset="0"/>
            </a:endParaRPr>
          </a:p>
          <a:p>
            <a:pPr algn="r"/>
            <a:r>
              <a:rPr lang="en-US" dirty="0"/>
              <a:t>Slide </a:t>
            </a:r>
            <a:fld id="{10CF2C43-5D20-4914-B624-1ED8ED56EAA2}" type="slidenum">
              <a:rPr lang="en-US"/>
              <a:pPr algn="r"/>
              <a:t>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453453"/>
              </p:ext>
            </p:extLst>
          </p:nvPr>
        </p:nvGraphicFramePr>
        <p:xfrm>
          <a:off x="990600" y="1143000"/>
          <a:ext cx="7361413" cy="370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Document" r:id="rId4" imgW="7361413" imgH="3705387" progId="Word.Document.12">
                  <p:embed/>
                </p:oleObj>
              </mc:Choice>
              <mc:Fallback>
                <p:oleObj name="Document" r:id="rId4" imgW="7361413" imgH="3705387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143000"/>
                        <a:ext cx="7361413" cy="3705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932383"/>
              </p:ext>
            </p:extLst>
          </p:nvPr>
        </p:nvGraphicFramePr>
        <p:xfrm>
          <a:off x="990600" y="685800"/>
          <a:ext cx="7361413" cy="504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8" name="Document" r:id="rId3" imgW="7361413" imgH="504022" progId="Word.Document.12">
                  <p:embed/>
                </p:oleObj>
              </mc:Choice>
              <mc:Fallback>
                <p:oleObj name="Document" r:id="rId3" imgW="7361413" imgH="50402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5040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351516"/>
            <a:ext cx="6691630" cy="4472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553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867800"/>
              </p:ext>
            </p:extLst>
          </p:nvPr>
        </p:nvGraphicFramePr>
        <p:xfrm>
          <a:off x="990600" y="685800"/>
          <a:ext cx="7361413" cy="42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2" name="Document" r:id="rId3" imgW="7376678" imgH="426678" progId="Word.Document.12">
                  <p:embed/>
                </p:oleObj>
              </mc:Choice>
              <mc:Fallback>
                <p:oleObj name="Document" r:id="rId3" imgW="7376678" imgH="426678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260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306091"/>
            <a:ext cx="6762750" cy="466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09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871878"/>
              </p:ext>
            </p:extLst>
          </p:nvPr>
        </p:nvGraphicFramePr>
        <p:xfrm>
          <a:off x="1044575" y="708025"/>
          <a:ext cx="7196138" cy="538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6" name="Document" r:id="rId3" imgW="7322188" imgH="5485965" progId="Word.Document.12">
                  <p:embed/>
                </p:oleObj>
              </mc:Choice>
              <mc:Fallback>
                <p:oleObj name="Document" r:id="rId3" imgW="7322188" imgH="5485965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708025"/>
                        <a:ext cx="7196138" cy="538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14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735799"/>
              </p:ext>
            </p:extLst>
          </p:nvPr>
        </p:nvGraphicFramePr>
        <p:xfrm>
          <a:off x="990600" y="685800"/>
          <a:ext cx="7304259" cy="42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0" name="Document" r:id="rId3" imgW="7304259" imgH="426010" progId="Word.Document.12">
                  <p:embed/>
                </p:oleObj>
              </mc:Choice>
              <mc:Fallback>
                <p:oleObj name="Document" r:id="rId3" imgW="7304259" imgH="42601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259" cy="4260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226241"/>
            <a:ext cx="6597650" cy="462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402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92647"/>
              </p:ext>
            </p:extLst>
          </p:nvPr>
        </p:nvGraphicFramePr>
        <p:xfrm>
          <a:off x="993775" y="684213"/>
          <a:ext cx="7351713" cy="335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5" name="Document" r:id="rId3" imgW="7376678" imgH="3367697" progId="Word.Document.12">
                  <p:embed/>
                </p:oleObj>
              </mc:Choice>
              <mc:Fallback>
                <p:oleObj name="Document" r:id="rId3" imgW="7376678" imgH="336769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351713" cy="335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407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805516"/>
              </p:ext>
            </p:extLst>
          </p:nvPr>
        </p:nvGraphicFramePr>
        <p:xfrm>
          <a:off x="990600" y="685800"/>
          <a:ext cx="7361413" cy="42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8" name="Document" r:id="rId3" imgW="7361413" imgH="426010" progId="Word.Document.12">
                  <p:embed/>
                </p:oleObj>
              </mc:Choice>
              <mc:Fallback>
                <p:oleObj name="Document" r:id="rId3" imgW="7361413" imgH="42601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260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019" y="1143000"/>
            <a:ext cx="6568722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23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836794"/>
              </p:ext>
            </p:extLst>
          </p:nvPr>
        </p:nvGraphicFramePr>
        <p:xfrm>
          <a:off x="993775" y="684213"/>
          <a:ext cx="7351713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3" name="Document" r:id="rId3" imgW="7376678" imgH="4230415" progId="Word.Document.12">
                  <p:embed/>
                </p:oleObj>
              </mc:Choice>
              <mc:Fallback>
                <p:oleObj name="Document" r:id="rId3" imgW="7376678" imgH="4230415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351713" cy="421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425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104723"/>
              </p:ext>
            </p:extLst>
          </p:nvPr>
        </p:nvGraphicFramePr>
        <p:xfrm>
          <a:off x="990600" y="685800"/>
          <a:ext cx="7361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7" name="Document" r:id="rId3" imgW="7376678" imgH="777382" progId="Word.Document.12">
                  <p:embed/>
                </p:oleObj>
              </mc:Choice>
              <mc:Fallback>
                <p:oleObj name="Document" r:id="rId3" imgW="7376678" imgH="77738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838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1676402"/>
            <a:ext cx="7280001" cy="282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93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688490"/>
              </p:ext>
            </p:extLst>
          </p:nvPr>
        </p:nvGraphicFramePr>
        <p:xfrm>
          <a:off x="993775" y="684213"/>
          <a:ext cx="7280275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1" name="Document" r:id="rId3" imgW="7376678" imgH="3571494" progId="Word.Document.12">
                  <p:embed/>
                </p:oleObj>
              </mc:Choice>
              <mc:Fallback>
                <p:oleObj name="Document" r:id="rId3" imgW="7376678" imgH="357149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280275" cy="352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02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299733"/>
              </p:ext>
            </p:extLst>
          </p:nvPr>
        </p:nvGraphicFramePr>
        <p:xfrm>
          <a:off x="993775" y="684213"/>
          <a:ext cx="7351713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3" name="Document" r:id="rId3" imgW="7376678" imgH="3186584" progId="Word.Document.12">
                  <p:embed/>
                </p:oleObj>
              </mc:Choice>
              <mc:Fallback>
                <p:oleObj name="Document" r:id="rId3" imgW="7376678" imgH="3186584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351713" cy="316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837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868244"/>
              </p:ext>
            </p:extLst>
          </p:nvPr>
        </p:nvGraphicFramePr>
        <p:xfrm>
          <a:off x="990600" y="685800"/>
          <a:ext cx="7272338" cy="521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1" name="Document" r:id="rId3" imgW="7301323" imgH="5250842" progId="Word.Document.12">
                  <p:embed/>
                </p:oleObj>
              </mc:Choice>
              <mc:Fallback>
                <p:oleObj name="Document" r:id="rId3" imgW="7301323" imgH="52508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272338" cy="5214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10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944334"/>
              </p:ext>
            </p:extLst>
          </p:nvPr>
        </p:nvGraphicFramePr>
        <p:xfrm>
          <a:off x="990600" y="685800"/>
          <a:ext cx="7361413" cy="60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7" name="Document" r:id="rId3" imgW="7361413" imgH="608637" progId="Word.Document.12">
                  <p:embed/>
                </p:oleObj>
              </mc:Choice>
              <mc:Fallback>
                <p:oleObj name="Document" r:id="rId3" imgW="7361413" imgH="60863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60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948" y="1181100"/>
            <a:ext cx="6586008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53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031310"/>
              </p:ext>
            </p:extLst>
          </p:nvPr>
        </p:nvGraphicFramePr>
        <p:xfrm>
          <a:off x="990600" y="685800"/>
          <a:ext cx="7361413" cy="228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1" name="Document" r:id="rId3" imgW="7361413" imgH="2282838" progId="Word.Document.12">
                  <p:embed/>
                </p:oleObj>
              </mc:Choice>
              <mc:Fallback>
                <p:oleObj name="Document" r:id="rId3" imgW="7361413" imgH="2282838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282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701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549586"/>
              </p:ext>
            </p:extLst>
          </p:nvPr>
        </p:nvGraphicFramePr>
        <p:xfrm>
          <a:off x="990600" y="685800"/>
          <a:ext cx="7361413" cy="67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5" name="Document" r:id="rId3" imgW="7361413" imgH="675145" progId="Word.Document.12">
                  <p:embed/>
                </p:oleObj>
              </mc:Choice>
              <mc:Fallback>
                <p:oleObj name="Document" r:id="rId3" imgW="7361413" imgH="675145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6751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217152"/>
            <a:ext cx="6814185" cy="4804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187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743039"/>
              </p:ext>
            </p:extLst>
          </p:nvPr>
        </p:nvGraphicFramePr>
        <p:xfrm>
          <a:off x="990600" y="685800"/>
          <a:ext cx="7361413" cy="3880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9" name="Document" r:id="rId3" imgW="7361413" imgH="3880824" progId="Word.Document.12">
                  <p:embed/>
                </p:oleObj>
              </mc:Choice>
              <mc:Fallback>
                <p:oleObj name="Document" r:id="rId3" imgW="7361413" imgH="3880824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38808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434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878155"/>
              </p:ext>
            </p:extLst>
          </p:nvPr>
        </p:nvGraphicFramePr>
        <p:xfrm>
          <a:off x="993775" y="684213"/>
          <a:ext cx="7280275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3" name="Document" r:id="rId3" imgW="7376678" imgH="3310446" progId="Word.Document.12">
                  <p:embed/>
                </p:oleObj>
              </mc:Choice>
              <mc:Fallback>
                <p:oleObj name="Document" r:id="rId3" imgW="7376678" imgH="331044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280275" cy="326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10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913119"/>
              </p:ext>
            </p:extLst>
          </p:nvPr>
        </p:nvGraphicFramePr>
        <p:xfrm>
          <a:off x="990600" y="685800"/>
          <a:ext cx="7361413" cy="542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7" name="Document" r:id="rId3" imgW="7361413" imgH="542129" progId="Word.Document.12">
                  <p:embed/>
                </p:oleObj>
              </mc:Choice>
              <mc:Fallback>
                <p:oleObj name="Document" r:id="rId3" imgW="7361413" imgH="542129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5421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279551"/>
            <a:ext cx="6726555" cy="461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72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456353"/>
              </p:ext>
            </p:extLst>
          </p:nvPr>
        </p:nvGraphicFramePr>
        <p:xfrm>
          <a:off x="990600" y="685800"/>
          <a:ext cx="7361413" cy="2625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1" name="Document" r:id="rId3" imgW="7361413" imgH="2625084" progId="Word.Document.12">
                  <p:embed/>
                </p:oleObj>
              </mc:Choice>
              <mc:Fallback>
                <p:oleObj name="Document" r:id="rId3" imgW="7361413" imgH="2625084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6250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85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499058"/>
              </p:ext>
            </p:extLst>
          </p:nvPr>
        </p:nvGraphicFramePr>
        <p:xfrm>
          <a:off x="990600" y="685800"/>
          <a:ext cx="7326313" cy="328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5" name="Document" r:id="rId3" imgW="7376678" imgH="3315847" progId="Word.Document.12">
                  <p:embed/>
                </p:oleObj>
              </mc:Choice>
              <mc:Fallback>
                <p:oleObj name="Document" r:id="rId3" imgW="7376678" imgH="331584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26313" cy="328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576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28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316440"/>
              </p:ext>
            </p:extLst>
          </p:nvPr>
        </p:nvGraphicFramePr>
        <p:xfrm>
          <a:off x="993775" y="684213"/>
          <a:ext cx="735171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9" name="Document" r:id="rId3" imgW="7376678" imgH="1217743" progId="Word.Document.12">
                  <p:embed/>
                </p:oleObj>
              </mc:Choice>
              <mc:Fallback>
                <p:oleObj name="Document" r:id="rId3" imgW="7376678" imgH="1217743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351713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495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959338"/>
              </p:ext>
            </p:extLst>
          </p:nvPr>
        </p:nvGraphicFramePr>
        <p:xfrm>
          <a:off x="990600" y="685800"/>
          <a:ext cx="7361413" cy="42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3" name="Document" r:id="rId3" imgW="7361413" imgH="426010" progId="Word.Document.12">
                  <p:embed/>
                </p:oleObj>
              </mc:Choice>
              <mc:Fallback>
                <p:oleObj name="Document" r:id="rId3" imgW="7361413" imgH="426010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260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7601" y="1224280"/>
            <a:ext cx="6143647" cy="487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23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424816"/>
              </p:ext>
            </p:extLst>
          </p:nvPr>
        </p:nvGraphicFramePr>
        <p:xfrm>
          <a:off x="990600" y="685800"/>
          <a:ext cx="7315200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5" name="Document" r:id="rId3" imgW="7301323" imgH="1946516" progId="Word.Document.12">
                  <p:embed/>
                </p:oleObj>
              </mc:Choice>
              <mc:Fallback>
                <p:oleObj name="Document" r:id="rId3" imgW="7301323" imgH="19465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5200" cy="195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391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229412"/>
              </p:ext>
            </p:extLst>
          </p:nvPr>
        </p:nvGraphicFramePr>
        <p:xfrm>
          <a:off x="990600" y="685800"/>
          <a:ext cx="7361413" cy="776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7" name="Document" r:id="rId3" imgW="7376678" imgH="777382" progId="Word.Document.12">
                  <p:embed/>
                </p:oleObj>
              </mc:Choice>
              <mc:Fallback>
                <p:oleObj name="Document" r:id="rId3" imgW="7376678" imgH="777382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7761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549348"/>
            <a:ext cx="7359650" cy="3717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037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31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308163"/>
              </p:ext>
            </p:extLst>
          </p:nvPr>
        </p:nvGraphicFramePr>
        <p:xfrm>
          <a:off x="990600" y="685800"/>
          <a:ext cx="7239000" cy="445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1" name="Document" r:id="rId3" imgW="7376678" imgH="4539351" progId="Word.Document.12">
                  <p:embed/>
                </p:oleObj>
              </mc:Choice>
              <mc:Fallback>
                <p:oleObj name="Document" r:id="rId3" imgW="7376678" imgH="4539351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239000" cy="445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3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32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563961"/>
              </p:ext>
            </p:extLst>
          </p:nvPr>
        </p:nvGraphicFramePr>
        <p:xfrm>
          <a:off x="993775" y="684213"/>
          <a:ext cx="7351713" cy="302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5" name="Document" r:id="rId3" imgW="7376678" imgH="3043637" progId="Word.Document.12">
                  <p:embed/>
                </p:oleObj>
              </mc:Choice>
              <mc:Fallback>
                <p:oleObj name="Document" r:id="rId3" imgW="7376678" imgH="304363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351713" cy="302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15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33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357746"/>
              </p:ext>
            </p:extLst>
          </p:nvPr>
        </p:nvGraphicFramePr>
        <p:xfrm>
          <a:off x="990600" y="685800"/>
          <a:ext cx="7361413" cy="3985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9" name="Document" r:id="rId3" imgW="7361413" imgH="3985439" progId="Word.Document.12">
                  <p:embed/>
                </p:oleObj>
              </mc:Choice>
              <mc:Fallback>
                <p:oleObj name="Document" r:id="rId3" imgW="7361413" imgH="3985439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39854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333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734173"/>
              </p:ext>
            </p:extLst>
          </p:nvPr>
        </p:nvGraphicFramePr>
        <p:xfrm>
          <a:off x="990600" y="685800"/>
          <a:ext cx="7361413" cy="418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3" name="Document" r:id="rId3" imgW="7361413" imgH="4184963" progId="Word.Document.12">
                  <p:embed/>
                </p:oleObj>
              </mc:Choice>
              <mc:Fallback>
                <p:oleObj name="Document" r:id="rId3" imgW="7361413" imgH="4184963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18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095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098623"/>
              </p:ext>
            </p:extLst>
          </p:nvPr>
        </p:nvGraphicFramePr>
        <p:xfrm>
          <a:off x="990600" y="685800"/>
          <a:ext cx="7361413" cy="42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5" name="Document" r:id="rId3" imgW="7361413" imgH="426010" progId="Word.Document.12">
                  <p:embed/>
                </p:oleObj>
              </mc:Choice>
              <mc:Fallback>
                <p:oleObj name="Document" r:id="rId3" imgW="7361413" imgH="426010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260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351847"/>
            <a:ext cx="6800850" cy="454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95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774359"/>
              </p:ext>
            </p:extLst>
          </p:nvPr>
        </p:nvGraphicFramePr>
        <p:xfrm>
          <a:off x="990600" y="685800"/>
          <a:ext cx="7361413" cy="47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7" name="Document" r:id="rId3" imgW="7361413" imgH="475262" progId="Word.Document.12">
                  <p:embed/>
                </p:oleObj>
              </mc:Choice>
              <mc:Fallback>
                <p:oleObj name="Document" r:id="rId3" imgW="7361413" imgH="475262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75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8758" y="1181100"/>
            <a:ext cx="6460389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880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408567"/>
              </p:ext>
            </p:extLst>
          </p:nvPr>
        </p:nvGraphicFramePr>
        <p:xfrm>
          <a:off x="993775" y="684213"/>
          <a:ext cx="7351713" cy="459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2" name="Document" r:id="rId3" imgW="7376678" imgH="4615685" progId="Word.Document.12">
                  <p:embed/>
                </p:oleObj>
              </mc:Choice>
              <mc:Fallback>
                <p:oleObj name="Document" r:id="rId3" imgW="7376678" imgH="4615685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351713" cy="459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539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003769"/>
              </p:ext>
            </p:extLst>
          </p:nvPr>
        </p:nvGraphicFramePr>
        <p:xfrm>
          <a:off x="993775" y="684213"/>
          <a:ext cx="73517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8" name="Document" r:id="rId3" imgW="7376678" imgH="1014306" progId="Word.Document.12">
                  <p:embed/>
                </p:oleObj>
              </mc:Choice>
              <mc:Fallback>
                <p:oleObj name="Document" r:id="rId3" imgW="7376678" imgH="101430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351713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1524000"/>
            <a:ext cx="6460389" cy="395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310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424022"/>
              </p:ext>
            </p:extLst>
          </p:nvPr>
        </p:nvGraphicFramePr>
        <p:xfrm>
          <a:off x="993775" y="684213"/>
          <a:ext cx="7280275" cy="451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5" name="Document" r:id="rId3" imgW="7376678" imgH="4577518" progId="Word.Document.12">
                  <p:embed/>
                </p:oleObj>
              </mc:Choice>
              <mc:Fallback>
                <p:oleObj name="Document" r:id="rId3" imgW="7376678" imgH="4577518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280275" cy="451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5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580FC60-7117-4E99-BFF8-F4B3612DB198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274417"/>
              </p:ext>
            </p:extLst>
          </p:nvPr>
        </p:nvGraphicFramePr>
        <p:xfrm>
          <a:off x="993775" y="684213"/>
          <a:ext cx="7351713" cy="298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6" name="Document" r:id="rId3" imgW="7376678" imgH="2996109" progId="Word.Document.12">
                  <p:embed/>
                </p:oleObj>
              </mc:Choice>
              <mc:Fallback>
                <p:oleObj name="Document" r:id="rId3" imgW="7376678" imgH="2996109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351713" cy="298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32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113</TotalTime>
  <Words>545</Words>
  <Application>Microsoft Office PowerPoint</Application>
  <PresentationFormat>On-screen Show (4:3)</PresentationFormat>
  <Paragraphs>137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Master slides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Pedroza David</dc:creator>
  <cp:lastModifiedBy>Judy Taylor</cp:lastModifiedBy>
  <cp:revision>17</cp:revision>
  <dcterms:created xsi:type="dcterms:W3CDTF">2012-04-05T23:41:01Z</dcterms:created>
  <dcterms:modified xsi:type="dcterms:W3CDTF">2015-02-24T20:56:47Z</dcterms:modified>
</cp:coreProperties>
</file>