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9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6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5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4B3C46-37F8-4866-ABFF-BAB64603450E}" type="datetimeFigureOut">
              <a:rPr lang="en-US"/>
              <a:pPr/>
              <a:t>1/7/2015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0987F2-6842-4A97-8CFF-6F00449C4D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5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5E3B14C-72FF-4286-8481-351FF7820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65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9FEBB3-15B3-4FC1-8A20-48AF2287B982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C4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67CD5162-A7C9-44B2-B172-FA99BE8A7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4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C4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7A3F31F-5060-4FD5-8AB4-2E5B6B088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8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C4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BC62E31-6B87-4EAC-9CF5-FD63EF00D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1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C4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34DD06F-CDBF-4835-8D0A-F9B8A92A8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7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C4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4503ADD-24B2-4515-B011-5758ADA60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C4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2F715DE-3256-4306-8CF8-9FB24880E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C4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54C4282-6A5D-46E1-9A06-6C7A6B243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C4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EE486EA-9146-43C4-8BCE-EF3F3C042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7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C4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5973494-7FEB-47FE-9316-4CC78AA65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C4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19D7B42-B36F-4EAA-8D70-DD3371986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2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Murach's MySQL, C4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BF70A258-270C-495E-BBB7-95196195C11F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6.docx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png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5.docx"/><Relationship Id="rId9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8.docx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png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7.docx"/><Relationship Id="rId9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0.docx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png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19.docx"/><Relationship Id="rId9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2.docx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png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1.docx"/><Relationship Id="rId9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4.docx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png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3.docx"/><Relationship Id="rId9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6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8.docx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png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27.docx"/><Relationship Id="rId9" Type="http://schemas.openxmlformats.org/officeDocument/2006/relationships/image" Target="../media/image3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0.docx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2.png"/><Relationship Id="rId5" Type="http://schemas.openxmlformats.org/officeDocument/2006/relationships/image" Target="../media/image40.emf"/><Relationship Id="rId10" Type="http://schemas.openxmlformats.org/officeDocument/2006/relationships/image" Target="../media/image43.png"/><Relationship Id="rId4" Type="http://schemas.openxmlformats.org/officeDocument/2006/relationships/package" Target="../embeddings/Microsoft_Word_Document29.docx"/><Relationship Id="rId9" Type="http://schemas.openxmlformats.org/officeDocument/2006/relationships/image" Target="../media/image4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5.png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1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3.docx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8.png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32.docx"/><Relationship Id="rId9" Type="http://schemas.openxmlformats.org/officeDocument/2006/relationships/image" Target="../media/image4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5.docx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1.png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34.docx"/><Relationship Id="rId9" Type="http://schemas.openxmlformats.org/officeDocument/2006/relationships/image" Target="../media/image5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7.docx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3.png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36.docx"/><Relationship Id="rId9" Type="http://schemas.openxmlformats.org/officeDocument/2006/relationships/image" Target="../media/image4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9.docx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6.png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38.docx"/><Relationship Id="rId9" Type="http://schemas.openxmlformats.org/officeDocument/2006/relationships/image" Target="../media/image5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1.docx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9.png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40.docx"/><Relationship Id="rId9" Type="http://schemas.openxmlformats.org/officeDocument/2006/relationships/image" Target="../media/image5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3.docx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2.png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42.docx"/><Relationship Id="rId9" Type="http://schemas.openxmlformats.org/officeDocument/2006/relationships/image" Target="../media/image6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5.docx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5.png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44.docx"/><Relationship Id="rId9" Type="http://schemas.openxmlformats.org/officeDocument/2006/relationships/image" Target="../media/image64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7.docx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8.png"/><Relationship Id="rId5" Type="http://schemas.openxmlformats.org/officeDocument/2006/relationships/image" Target="../media/image66.emf"/><Relationship Id="rId4" Type="http://schemas.openxmlformats.org/officeDocument/2006/relationships/package" Target="../embeddings/Microsoft_Word_Document46.docx"/><Relationship Id="rId9" Type="http://schemas.openxmlformats.org/officeDocument/2006/relationships/image" Target="../media/image67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9.docx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1.png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48.docx"/><Relationship Id="rId9" Type="http://schemas.openxmlformats.org/officeDocument/2006/relationships/image" Target="../media/image70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51.docx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4.png"/><Relationship Id="rId5" Type="http://schemas.openxmlformats.org/officeDocument/2006/relationships/image" Target="../media/image72.emf"/><Relationship Id="rId4" Type="http://schemas.openxmlformats.org/officeDocument/2006/relationships/package" Target="../embeddings/Microsoft_Word_Document50.docx"/><Relationship Id="rId9" Type="http://schemas.openxmlformats.org/officeDocument/2006/relationships/image" Target="../media/image7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75.emf"/><Relationship Id="rId4" Type="http://schemas.openxmlformats.org/officeDocument/2006/relationships/package" Target="../embeddings/Microsoft_Word_Document52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76.emf"/><Relationship Id="rId4" Type="http://schemas.openxmlformats.org/officeDocument/2006/relationships/package" Target="../embeddings/Microsoft_Word_Document53.docx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55.docx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9.png"/><Relationship Id="rId5" Type="http://schemas.openxmlformats.org/officeDocument/2006/relationships/image" Target="../media/image77.emf"/><Relationship Id="rId4" Type="http://schemas.openxmlformats.org/officeDocument/2006/relationships/package" Target="../embeddings/Microsoft_Word_Document54.docx"/><Relationship Id="rId9" Type="http://schemas.openxmlformats.org/officeDocument/2006/relationships/image" Target="../media/image78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57.docx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2.png"/><Relationship Id="rId5" Type="http://schemas.openxmlformats.org/officeDocument/2006/relationships/image" Target="../media/image80.emf"/><Relationship Id="rId4" Type="http://schemas.openxmlformats.org/officeDocument/2006/relationships/package" Target="../embeddings/Microsoft_Word_Document56.docx"/><Relationship Id="rId9" Type="http://schemas.openxmlformats.org/officeDocument/2006/relationships/image" Target="../media/image8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83.emf"/><Relationship Id="rId4" Type="http://schemas.openxmlformats.org/officeDocument/2006/relationships/package" Target="../embeddings/Microsoft_Word_Document58.docx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60.docx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6.png"/><Relationship Id="rId5" Type="http://schemas.openxmlformats.org/officeDocument/2006/relationships/image" Target="../media/image84.emf"/><Relationship Id="rId4" Type="http://schemas.openxmlformats.org/officeDocument/2006/relationships/package" Target="../embeddings/Microsoft_Word_Document59.docx"/><Relationship Id="rId9" Type="http://schemas.openxmlformats.org/officeDocument/2006/relationships/image" Target="../media/image8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87.emf"/><Relationship Id="rId4" Type="http://schemas.openxmlformats.org/officeDocument/2006/relationships/package" Target="../embeddings/Microsoft_Word_Document61.docx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63.docx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90.png"/><Relationship Id="rId5" Type="http://schemas.openxmlformats.org/officeDocument/2006/relationships/image" Target="../media/image88.emf"/><Relationship Id="rId4" Type="http://schemas.openxmlformats.org/officeDocument/2006/relationships/package" Target="../embeddings/Microsoft_Word_Document62.docx"/><Relationship Id="rId9" Type="http://schemas.openxmlformats.org/officeDocument/2006/relationships/image" Target="../media/image8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91.emf"/><Relationship Id="rId4" Type="http://schemas.openxmlformats.org/officeDocument/2006/relationships/package" Target="../embeddings/Microsoft_Word_Document64.docx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5.docx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Relationship Id="rId9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9.docx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png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Relationship Id="rId9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1.docx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0.docx"/><Relationship Id="rId9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3.docx"/><Relationship Id="rId13" Type="http://schemas.openxmlformats.org/officeDocument/2006/relationships/image" Target="../media/image18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3.bin"/><Relationship Id="rId12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png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10" Type="http://schemas.openxmlformats.org/officeDocument/2006/relationships/image" Target="../media/image20.png"/><Relationship Id="rId4" Type="http://schemas.openxmlformats.org/officeDocument/2006/relationships/package" Target="../embeddings/Microsoft_Word_Document12.docx"/><Relationship Id="rId9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7D8EDAE3-7912-4F29-A950-D6543195AC0D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101852"/>
              </p:ext>
            </p:extLst>
          </p:nvPr>
        </p:nvGraphicFramePr>
        <p:xfrm>
          <a:off x="914400" y="838200"/>
          <a:ext cx="7304259" cy="230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Document" r:id="rId5" imgW="7304259" imgH="2305487" progId="Word.Document.12">
                  <p:embed/>
                </p:oleObj>
              </mc:Choice>
              <mc:Fallback>
                <p:oleObj name="Document" r:id="rId5" imgW="7304259" imgH="23054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838200"/>
                        <a:ext cx="7304259" cy="230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322772"/>
              </p:ext>
            </p:extLst>
          </p:nvPr>
        </p:nvGraphicFramePr>
        <p:xfrm>
          <a:off x="990600" y="685800"/>
          <a:ext cx="7361413" cy="170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4" name="Document" r:id="rId4" imgW="7361413" imgH="1702602" progId="Word.Document.12">
                  <p:embed/>
                </p:oleObj>
              </mc:Choice>
              <mc:Fallback>
                <p:oleObj name="Document" r:id="rId4" imgW="7361413" imgH="17026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61413" cy="1702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133600"/>
            <a:ext cx="272542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30511"/>
              </p:ext>
            </p:extLst>
          </p:nvPr>
        </p:nvGraphicFramePr>
        <p:xfrm>
          <a:off x="966926" y="2644294"/>
          <a:ext cx="7304259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5" name="Document" r:id="rId8" imgW="7304259" imgH="327506" progId="Word.Document.12">
                  <p:embed/>
                </p:oleObj>
              </mc:Choice>
              <mc:Fallback>
                <p:oleObj name="Document" r:id="rId8" imgW="7304259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66926" y="2644294"/>
                        <a:ext cx="7304259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54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557254"/>
              </p:ext>
            </p:extLst>
          </p:nvPr>
        </p:nvGraphicFramePr>
        <p:xfrm>
          <a:off x="990600" y="685800"/>
          <a:ext cx="7361413" cy="2558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8" name="Document" r:id="rId4" imgW="7361413" imgH="2558576" progId="Word.Document.12">
                  <p:embed/>
                </p:oleObj>
              </mc:Choice>
              <mc:Fallback>
                <p:oleObj name="Document" r:id="rId4" imgW="7361413" imgH="25585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61413" cy="2558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200400"/>
            <a:ext cx="3693618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622457"/>
              </p:ext>
            </p:extLst>
          </p:nvPr>
        </p:nvGraphicFramePr>
        <p:xfrm>
          <a:off x="963441" y="5181600"/>
          <a:ext cx="7304259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9" name="Document" r:id="rId8" imgW="7304259" imgH="327506" progId="Word.Document.12">
                  <p:embed/>
                </p:oleObj>
              </mc:Choice>
              <mc:Fallback>
                <p:oleObj name="Document" r:id="rId8" imgW="7304259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63441" y="5181600"/>
                        <a:ext cx="7304259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21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997544"/>
              </p:ext>
            </p:extLst>
          </p:nvPr>
        </p:nvGraphicFramePr>
        <p:xfrm>
          <a:off x="990600" y="685800"/>
          <a:ext cx="7361413" cy="328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2" name="Document" r:id="rId4" imgW="7361413" imgH="3281535" progId="Word.Document.12">
                  <p:embed/>
                </p:oleObj>
              </mc:Choice>
              <mc:Fallback>
                <p:oleObj name="Document" r:id="rId4" imgW="7361413" imgH="32815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61413" cy="3281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3736639"/>
            <a:ext cx="646437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570156"/>
              </p:ext>
            </p:extLst>
          </p:nvPr>
        </p:nvGraphicFramePr>
        <p:xfrm>
          <a:off x="990600" y="5594350"/>
          <a:ext cx="73040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3" name="Document" r:id="rId8" imgW="7304259" imgH="424931" progId="Word.Document.12">
                  <p:embed/>
                </p:oleObj>
              </mc:Choice>
              <mc:Fallback>
                <p:oleObj name="Document" r:id="rId8" imgW="7304259" imgH="4249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0600" y="5594350"/>
                        <a:ext cx="7304088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658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586843"/>
              </p:ext>
            </p:extLst>
          </p:nvPr>
        </p:nvGraphicFramePr>
        <p:xfrm>
          <a:off x="990600" y="685800"/>
          <a:ext cx="7304088" cy="299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4" name="Document" r:id="rId4" imgW="7304259" imgH="2994652" progId="Word.Document.12">
                  <p:embed/>
                </p:oleObj>
              </mc:Choice>
              <mc:Fallback>
                <p:oleObj name="Document" r:id="rId4" imgW="7304259" imgH="29946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04088" cy="299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606800"/>
            <a:ext cx="313751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292759"/>
              </p:ext>
            </p:extLst>
          </p:nvPr>
        </p:nvGraphicFramePr>
        <p:xfrm>
          <a:off x="950741" y="5006494"/>
          <a:ext cx="7304259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5" name="Document" r:id="rId8" imgW="7304259" imgH="327506" progId="Word.Document.12">
                  <p:embed/>
                </p:oleObj>
              </mc:Choice>
              <mc:Fallback>
                <p:oleObj name="Document" r:id="rId8" imgW="7304259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50741" y="5006494"/>
                        <a:ext cx="7304259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70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748710"/>
              </p:ext>
            </p:extLst>
          </p:nvPr>
        </p:nvGraphicFramePr>
        <p:xfrm>
          <a:off x="990600" y="685800"/>
          <a:ext cx="7361413" cy="286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0" name="Document" r:id="rId4" imgW="7361413" imgH="2862715" progId="Word.Document.12">
                  <p:embed/>
                </p:oleObj>
              </mc:Choice>
              <mc:Fallback>
                <p:oleObj name="Document" r:id="rId4" imgW="7361413" imgH="28627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61413" cy="2862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276600"/>
            <a:ext cx="68610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101373"/>
              </p:ext>
            </p:extLst>
          </p:nvPr>
        </p:nvGraphicFramePr>
        <p:xfrm>
          <a:off x="972098" y="4648200"/>
          <a:ext cx="7304259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1" name="Document" r:id="rId8" imgW="7304259" imgH="327506" progId="Word.Document.12">
                  <p:embed/>
                </p:oleObj>
              </mc:Choice>
              <mc:Fallback>
                <p:oleObj name="Document" r:id="rId8" imgW="7304259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2098" y="4648200"/>
                        <a:ext cx="7304259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088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491244"/>
              </p:ext>
            </p:extLst>
          </p:nvPr>
        </p:nvGraphicFramePr>
        <p:xfrm>
          <a:off x="990600" y="685800"/>
          <a:ext cx="7361413" cy="4555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5" name="Document" r:id="rId4" imgW="7361413" imgH="4555969" progId="Word.Document.12">
                  <p:embed/>
                </p:oleObj>
              </mc:Choice>
              <mc:Fallback>
                <p:oleObj name="Document" r:id="rId4" imgW="7361413" imgH="45559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61413" cy="4555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14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493620"/>
              </p:ext>
            </p:extLst>
          </p:nvPr>
        </p:nvGraphicFramePr>
        <p:xfrm>
          <a:off x="990600" y="685800"/>
          <a:ext cx="7466016" cy="377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8" name="Document" r:id="rId4" imgW="7466016" imgH="3775850" progId="Word.Document.12">
                  <p:embed/>
                </p:oleObj>
              </mc:Choice>
              <mc:Fallback>
                <p:oleObj name="Document" r:id="rId4" imgW="7466016" imgH="37758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466016" cy="377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15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396488"/>
              </p:ext>
            </p:extLst>
          </p:nvPr>
        </p:nvGraphicFramePr>
        <p:xfrm>
          <a:off x="990600" y="685800"/>
          <a:ext cx="7313605" cy="1816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0" name="Document" r:id="rId4" imgW="7313605" imgH="1816564" progId="Word.Document.12">
                  <p:embed/>
                </p:oleObj>
              </mc:Choice>
              <mc:Fallback>
                <p:oleObj name="Document" r:id="rId4" imgW="7313605" imgH="18165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1816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121946"/>
            <a:ext cx="39697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303214"/>
              </p:ext>
            </p:extLst>
          </p:nvPr>
        </p:nvGraphicFramePr>
        <p:xfrm>
          <a:off x="979503" y="3482494"/>
          <a:ext cx="7247104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1" name="Document" r:id="rId8" imgW="7247104" imgH="327506" progId="Word.Document.12">
                  <p:embed/>
                </p:oleObj>
              </mc:Choice>
              <mc:Fallback>
                <p:oleObj name="Document" r:id="rId8" imgW="7247104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9503" y="3482494"/>
                        <a:ext cx="7247104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95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898445"/>
              </p:ext>
            </p:extLst>
          </p:nvPr>
        </p:nvGraphicFramePr>
        <p:xfrm>
          <a:off x="990600" y="685800"/>
          <a:ext cx="7247104" cy="42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4" name="Document" r:id="rId4" imgW="7247104" imgH="426010" progId="Word.Document.12">
                  <p:embed/>
                </p:oleObj>
              </mc:Choice>
              <mc:Fallback>
                <p:oleObj name="Document" r:id="rId4" imgW="7247104" imgH="4260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247104" cy="426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701" y="1141207"/>
            <a:ext cx="260124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385062"/>
              </p:ext>
            </p:extLst>
          </p:nvPr>
        </p:nvGraphicFramePr>
        <p:xfrm>
          <a:off x="962487" y="2514600"/>
          <a:ext cx="7247104" cy="578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5" name="Document" r:id="rId8" imgW="7247104" imgH="578439" progId="Word.Document.12">
                  <p:embed/>
                </p:oleObj>
              </mc:Choice>
              <mc:Fallback>
                <p:oleObj name="Document" r:id="rId8" imgW="7247104" imgH="5784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62487" y="2514600"/>
                        <a:ext cx="7247104" cy="578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701" y="3124200"/>
            <a:ext cx="4745671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166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641356"/>
              </p:ext>
            </p:extLst>
          </p:nvPr>
        </p:nvGraphicFramePr>
        <p:xfrm>
          <a:off x="990600" y="685800"/>
          <a:ext cx="7313605" cy="42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0" name="Document" r:id="rId4" imgW="7313605" imgH="426010" progId="Word.Document.12">
                  <p:embed/>
                </p:oleObj>
              </mc:Choice>
              <mc:Fallback>
                <p:oleObj name="Document" r:id="rId4" imgW="7313605" imgH="4260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426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7107" y="1170791"/>
            <a:ext cx="2303795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4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48462"/>
              </p:ext>
            </p:extLst>
          </p:nvPr>
        </p:nvGraphicFramePr>
        <p:xfrm>
          <a:off x="992188" y="692150"/>
          <a:ext cx="7215187" cy="535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0" name="Document" r:id="rId4" imgW="7264436" imgH="5400842" progId="Word.Document.12">
                  <p:embed/>
                </p:oleObj>
              </mc:Choice>
              <mc:Fallback>
                <p:oleObj name="Document" r:id="rId4" imgW="7264436" imgH="54008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2188" y="692150"/>
                        <a:ext cx="7215187" cy="535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46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349790"/>
              </p:ext>
            </p:extLst>
          </p:nvPr>
        </p:nvGraphicFramePr>
        <p:xfrm>
          <a:off x="990600" y="685800"/>
          <a:ext cx="7313605" cy="19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0" name="Document" r:id="rId4" imgW="7313605" imgH="1949580" progId="Word.Document.12">
                  <p:embed/>
                </p:oleObj>
              </mc:Choice>
              <mc:Fallback>
                <p:oleObj name="Document" r:id="rId4" imgW="7313605" imgH="19495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1949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0647" y="2362200"/>
            <a:ext cx="3706726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147391"/>
              </p:ext>
            </p:extLst>
          </p:nvPr>
        </p:nvGraphicFramePr>
        <p:xfrm>
          <a:off x="966186" y="4473094"/>
          <a:ext cx="7247104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1" name="Document" r:id="rId8" imgW="7247104" imgH="327506" progId="Word.Document.12">
                  <p:embed/>
                </p:oleObj>
              </mc:Choice>
              <mc:Fallback>
                <p:oleObj name="Document" r:id="rId8" imgW="7247104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66186" y="4473094"/>
                        <a:ext cx="7247104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02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463189"/>
              </p:ext>
            </p:extLst>
          </p:nvPr>
        </p:nvGraphicFramePr>
        <p:xfrm>
          <a:off x="990600" y="685800"/>
          <a:ext cx="7246938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4" name="Document" r:id="rId4" imgW="7247104" imgH="1729564" progId="Word.Document.12">
                  <p:embed/>
                </p:oleObj>
              </mc:Choice>
              <mc:Fallback>
                <p:oleObj name="Document" r:id="rId4" imgW="7247104" imgH="17295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246938" cy="173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697" y="2324100"/>
            <a:ext cx="362100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102085"/>
              </p:ext>
            </p:extLst>
          </p:nvPr>
        </p:nvGraphicFramePr>
        <p:xfrm>
          <a:off x="985421" y="4572000"/>
          <a:ext cx="7247104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5" name="Document" r:id="rId8" imgW="7247104" imgH="327506" progId="Word.Document.12">
                  <p:embed/>
                </p:oleObj>
              </mc:Choice>
              <mc:Fallback>
                <p:oleObj name="Document" r:id="rId8" imgW="7247104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85421" y="4572000"/>
                        <a:ext cx="7247104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2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119806"/>
              </p:ext>
            </p:extLst>
          </p:nvPr>
        </p:nvGraphicFramePr>
        <p:xfrm>
          <a:off x="990600" y="685800"/>
          <a:ext cx="7246938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8" name="Document" r:id="rId4" imgW="7247104" imgH="2187570" progId="Word.Document.12">
                  <p:embed/>
                </p:oleObj>
              </mc:Choice>
              <mc:Fallback>
                <p:oleObj name="Document" r:id="rId4" imgW="7247104" imgH="21875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246938" cy="219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819400"/>
            <a:ext cx="3212285" cy="201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200894"/>
              </p:ext>
            </p:extLst>
          </p:nvPr>
        </p:nvGraphicFramePr>
        <p:xfrm>
          <a:off x="991340" y="4876800"/>
          <a:ext cx="7247104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9" name="Document" r:id="rId8" imgW="7247104" imgH="327506" progId="Word.Document.12">
                  <p:embed/>
                </p:oleObj>
              </mc:Choice>
              <mc:Fallback>
                <p:oleObj name="Document" r:id="rId8" imgW="7247104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1340" y="4876800"/>
                        <a:ext cx="7247104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378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734913"/>
              </p:ext>
            </p:extLst>
          </p:nvPr>
        </p:nvGraphicFramePr>
        <p:xfrm>
          <a:off x="990600" y="685800"/>
          <a:ext cx="7313605" cy="2311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0" name="Document" r:id="rId4" imgW="7313605" imgH="2311239" progId="Word.Document.12">
                  <p:embed/>
                </p:oleObj>
              </mc:Choice>
              <mc:Fallback>
                <p:oleObj name="Document" r:id="rId4" imgW="7313605" imgH="23112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2311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819400"/>
            <a:ext cx="3406007" cy="177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802030"/>
              </p:ext>
            </p:extLst>
          </p:nvPr>
        </p:nvGraphicFramePr>
        <p:xfrm>
          <a:off x="990600" y="4648200"/>
          <a:ext cx="7247104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1" name="Document" r:id="rId8" imgW="7247104" imgH="327506" progId="Word.Document.12">
                  <p:embed/>
                </p:oleObj>
              </mc:Choice>
              <mc:Fallback>
                <p:oleObj name="Document" r:id="rId8" imgW="7247104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0600" y="4648200"/>
                        <a:ext cx="7247104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438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562008"/>
              </p:ext>
            </p:extLst>
          </p:nvPr>
        </p:nvGraphicFramePr>
        <p:xfrm>
          <a:off x="990600" y="685800"/>
          <a:ext cx="7313605" cy="409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2" name="Document" r:id="rId4" imgW="7313605" imgH="4090055" progId="Word.Document.12">
                  <p:embed/>
                </p:oleObj>
              </mc:Choice>
              <mc:Fallback>
                <p:oleObj name="Document" r:id="rId4" imgW="7313605" imgH="40900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409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4093285"/>
            <a:ext cx="317622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944679"/>
              </p:ext>
            </p:extLst>
          </p:nvPr>
        </p:nvGraphicFramePr>
        <p:xfrm>
          <a:off x="989860" y="5281613"/>
          <a:ext cx="72485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3" name="Document" r:id="rId8" imgW="7247104" imgH="432840" progId="Word.Document.12">
                  <p:embed/>
                </p:oleObj>
              </mc:Choice>
              <mc:Fallback>
                <p:oleObj name="Document" r:id="rId8" imgW="7247104" imgH="4328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89860" y="5281613"/>
                        <a:ext cx="7248525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6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319107"/>
              </p:ext>
            </p:extLst>
          </p:nvPr>
        </p:nvGraphicFramePr>
        <p:xfrm>
          <a:off x="990600" y="685800"/>
          <a:ext cx="7313605" cy="199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6" name="Document" r:id="rId4" imgW="7313605" imgH="1997393" progId="Word.Document.12">
                  <p:embed/>
                </p:oleObj>
              </mc:Choice>
              <mc:Fallback>
                <p:oleObj name="Document" r:id="rId4" imgW="7313605" imgH="19973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199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286000"/>
            <a:ext cx="3325665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952932"/>
              </p:ext>
            </p:extLst>
          </p:nvPr>
        </p:nvGraphicFramePr>
        <p:xfrm>
          <a:off x="993189" y="4144178"/>
          <a:ext cx="7313605" cy="504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7" name="Document" r:id="rId8" imgW="7313605" imgH="504022" progId="Word.Document.12">
                  <p:embed/>
                </p:oleObj>
              </mc:Choice>
              <mc:Fallback>
                <p:oleObj name="Document" r:id="rId8" imgW="7313605" imgH="5040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3189" y="4144178"/>
                        <a:ext cx="7313605" cy="504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05828"/>
              </p:ext>
            </p:extLst>
          </p:nvPr>
        </p:nvGraphicFramePr>
        <p:xfrm>
          <a:off x="990600" y="685800"/>
          <a:ext cx="7313605" cy="356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0" name="Document" r:id="rId4" imgW="7313605" imgH="3566620" progId="Word.Document.12">
                  <p:embed/>
                </p:oleObj>
              </mc:Choice>
              <mc:Fallback>
                <p:oleObj name="Document" r:id="rId4" imgW="7313605" imgH="35666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3566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948281"/>
            <a:ext cx="3070347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66965"/>
              </p:ext>
            </p:extLst>
          </p:nvPr>
        </p:nvGraphicFramePr>
        <p:xfrm>
          <a:off x="988490" y="5117177"/>
          <a:ext cx="7313605" cy="445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1" name="Document" r:id="rId8" imgW="7313605" imgH="445423" progId="Word.Document.12">
                  <p:embed/>
                </p:oleObj>
              </mc:Choice>
              <mc:Fallback>
                <p:oleObj name="Document" r:id="rId8" imgW="7313605" imgH="4454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88490" y="5117177"/>
                        <a:ext cx="7313605" cy="445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6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285947"/>
              </p:ext>
            </p:extLst>
          </p:nvPr>
        </p:nvGraphicFramePr>
        <p:xfrm>
          <a:off x="990600" y="685800"/>
          <a:ext cx="7313605" cy="2539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4" name="Document" r:id="rId4" imgW="7313605" imgH="2539522" progId="Word.Document.12">
                  <p:embed/>
                </p:oleObj>
              </mc:Choice>
              <mc:Fallback>
                <p:oleObj name="Document" r:id="rId4" imgW="7313605" imgH="25395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2539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898289"/>
            <a:ext cx="2877126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793419"/>
              </p:ext>
            </p:extLst>
          </p:nvPr>
        </p:nvGraphicFramePr>
        <p:xfrm>
          <a:off x="984682" y="4777894"/>
          <a:ext cx="7313605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5" name="Document" r:id="rId8" imgW="7313605" imgH="327506" progId="Word.Document.12">
                  <p:embed/>
                </p:oleObj>
              </mc:Choice>
              <mc:Fallback>
                <p:oleObj name="Document" r:id="rId8" imgW="7313605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84682" y="4777894"/>
                        <a:ext cx="7313605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48740"/>
              </p:ext>
            </p:extLst>
          </p:nvPr>
        </p:nvGraphicFramePr>
        <p:xfrm>
          <a:off x="990600" y="685800"/>
          <a:ext cx="7313605" cy="267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6" name="Document" r:id="rId4" imgW="7313605" imgH="2672538" progId="Word.Document.12">
                  <p:embed/>
                </p:oleObj>
              </mc:Choice>
              <mc:Fallback>
                <p:oleObj name="Document" r:id="rId4" imgW="7313605" imgH="26725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267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156959"/>
            <a:ext cx="4314538" cy="132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113109"/>
              </p:ext>
            </p:extLst>
          </p:nvPr>
        </p:nvGraphicFramePr>
        <p:xfrm>
          <a:off x="963612" y="4567237"/>
          <a:ext cx="72485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7" name="Document" r:id="rId8" imgW="7247104" imgH="461241" progId="Word.Document.12">
                  <p:embed/>
                </p:oleObj>
              </mc:Choice>
              <mc:Fallback>
                <p:oleObj name="Document" r:id="rId8" imgW="7247104" imgH="4612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63612" y="4567237"/>
                        <a:ext cx="7248525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8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76531"/>
              </p:ext>
            </p:extLst>
          </p:nvPr>
        </p:nvGraphicFramePr>
        <p:xfrm>
          <a:off x="990600" y="685800"/>
          <a:ext cx="7313605" cy="2824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0" name="Document" r:id="rId4" imgW="7313605" imgH="2824967" progId="Word.Document.12">
                  <p:embed/>
                </p:oleObj>
              </mc:Choice>
              <mc:Fallback>
                <p:oleObj name="Document" r:id="rId4" imgW="7313605" imgH="28249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28249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175000"/>
            <a:ext cx="435651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878044"/>
              </p:ext>
            </p:extLst>
          </p:nvPr>
        </p:nvGraphicFramePr>
        <p:xfrm>
          <a:off x="978023" y="4534540"/>
          <a:ext cx="7313605" cy="41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1" name="Document" r:id="rId8" imgW="7313605" imgH="418460" progId="Word.Document.12">
                  <p:embed/>
                </p:oleObj>
              </mc:Choice>
              <mc:Fallback>
                <p:oleObj name="Document" r:id="rId8" imgW="7313605" imgH="4184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8023" y="4534540"/>
                        <a:ext cx="7313605" cy="41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17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177401"/>
              </p:ext>
            </p:extLst>
          </p:nvPr>
        </p:nvGraphicFramePr>
        <p:xfrm>
          <a:off x="992188" y="692150"/>
          <a:ext cx="7215187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8" name="Document" r:id="rId4" imgW="7264436" imgH="3782141" progId="Word.Document.12">
                  <p:embed/>
                </p:oleObj>
              </mc:Choice>
              <mc:Fallback>
                <p:oleObj name="Document" r:id="rId4" imgW="7264436" imgH="37821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2188" y="692150"/>
                        <a:ext cx="7215187" cy="374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6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836363"/>
              </p:ext>
            </p:extLst>
          </p:nvPr>
        </p:nvGraphicFramePr>
        <p:xfrm>
          <a:off x="990600" y="685800"/>
          <a:ext cx="7313605" cy="3376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0" name="Document" r:id="rId4" imgW="7313605" imgH="3376443" progId="Word.Document.12">
                  <p:embed/>
                </p:oleObj>
              </mc:Choice>
              <mc:Fallback>
                <p:oleObj name="Document" r:id="rId4" imgW="7313605" imgH="33764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3376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546085"/>
              </p:ext>
            </p:extLst>
          </p:nvPr>
        </p:nvGraphicFramePr>
        <p:xfrm>
          <a:off x="990600" y="685800"/>
          <a:ext cx="7313605" cy="4204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3" name="Document" r:id="rId4" imgW="7313605" imgH="4204017" progId="Word.Document.12">
                  <p:embed/>
                </p:oleObj>
              </mc:Choice>
              <mc:Fallback>
                <p:oleObj name="Document" r:id="rId4" imgW="7313605" imgH="42040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4204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59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125985"/>
              </p:ext>
            </p:extLst>
          </p:nvPr>
        </p:nvGraphicFramePr>
        <p:xfrm>
          <a:off x="989013" y="688975"/>
          <a:ext cx="7272337" cy="34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6" name="Document" r:id="rId4" imgW="7333792" imgH="3444031" progId="Word.Document.12">
                  <p:embed/>
                </p:oleObj>
              </mc:Choice>
              <mc:Fallback>
                <p:oleObj name="Document" r:id="rId4" imgW="7333792" imgH="34440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9013" y="688975"/>
                        <a:ext cx="7272337" cy="342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3810000"/>
            <a:ext cx="3281679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009349"/>
              </p:ext>
            </p:extLst>
          </p:nvPr>
        </p:nvGraphicFramePr>
        <p:xfrm>
          <a:off x="949166" y="5791200"/>
          <a:ext cx="72469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7" name="Document" r:id="rId8" imgW="7247104" imgH="424931" progId="Word.Document.12">
                  <p:embed/>
                </p:oleObj>
              </mc:Choice>
              <mc:Fallback>
                <p:oleObj name="Document" r:id="rId8" imgW="7247104" imgH="4249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49166" y="5791200"/>
                        <a:ext cx="7246938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739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808564"/>
              </p:ext>
            </p:extLst>
          </p:nvPr>
        </p:nvGraphicFramePr>
        <p:xfrm>
          <a:off x="990600" y="685800"/>
          <a:ext cx="7313605" cy="3509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0" name="Document" r:id="rId4" imgW="7313605" imgH="3509818" progId="Word.Document.12">
                  <p:embed/>
                </p:oleObj>
              </mc:Choice>
              <mc:Fallback>
                <p:oleObj name="Document" r:id="rId4" imgW="7313605" imgH="35098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3509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710" y="3860800"/>
            <a:ext cx="370983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60372"/>
              </p:ext>
            </p:extLst>
          </p:nvPr>
        </p:nvGraphicFramePr>
        <p:xfrm>
          <a:off x="980448" y="5473700"/>
          <a:ext cx="7250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1" name="Document" r:id="rId8" imgW="7247104" imgH="470229" progId="Word.Document.12">
                  <p:embed/>
                </p:oleObj>
              </mc:Choice>
              <mc:Fallback>
                <p:oleObj name="Document" r:id="rId8" imgW="7247104" imgH="4702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80448" y="5473700"/>
                        <a:ext cx="7250113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4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215753"/>
              </p:ext>
            </p:extLst>
          </p:nvPr>
        </p:nvGraphicFramePr>
        <p:xfrm>
          <a:off x="990600" y="685800"/>
          <a:ext cx="7313605" cy="465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4" name="Document" r:id="rId4" imgW="7313605" imgH="4651237" progId="Word.Document.12">
                  <p:embed/>
                </p:oleObj>
              </mc:Choice>
              <mc:Fallback>
                <p:oleObj name="Document" r:id="rId4" imgW="7313605" imgH="46512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465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04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223285"/>
              </p:ext>
            </p:extLst>
          </p:nvPr>
        </p:nvGraphicFramePr>
        <p:xfrm>
          <a:off x="990600" y="685800"/>
          <a:ext cx="7313605" cy="3262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8" name="Document" r:id="rId4" imgW="7313605" imgH="3262481" progId="Word.Document.12">
                  <p:embed/>
                </p:oleObj>
              </mc:Choice>
              <mc:Fallback>
                <p:oleObj name="Document" r:id="rId4" imgW="7313605" imgH="32624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3262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632200"/>
            <a:ext cx="5860816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598328"/>
              </p:ext>
            </p:extLst>
          </p:nvPr>
        </p:nvGraphicFramePr>
        <p:xfrm>
          <a:off x="952176" y="5486400"/>
          <a:ext cx="72485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9" name="Document" r:id="rId8" imgW="7247104" imgH="366692" progId="Word.Document.12">
                  <p:embed/>
                </p:oleObj>
              </mc:Choice>
              <mc:Fallback>
                <p:oleObj name="Document" r:id="rId8" imgW="7247104" imgH="3666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52176" y="5486400"/>
                        <a:ext cx="724852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255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983266"/>
              </p:ext>
            </p:extLst>
          </p:nvPr>
        </p:nvGraphicFramePr>
        <p:xfrm>
          <a:off x="990600" y="685800"/>
          <a:ext cx="7313605" cy="401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1" name="Document" r:id="rId4" imgW="7313605" imgH="4013840" progId="Word.Document.12">
                  <p:embed/>
                </p:oleObj>
              </mc:Choice>
              <mc:Fallback>
                <p:oleObj name="Document" r:id="rId4" imgW="7313605" imgH="40138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4013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37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744915"/>
              </p:ext>
            </p:extLst>
          </p:nvPr>
        </p:nvGraphicFramePr>
        <p:xfrm>
          <a:off x="990600" y="685800"/>
          <a:ext cx="7247104" cy="42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2" name="Document" r:id="rId4" imgW="7247104" imgH="426010" progId="Word.Document.12">
                  <p:embed/>
                </p:oleObj>
              </mc:Choice>
              <mc:Fallback>
                <p:oleObj name="Document" r:id="rId4" imgW="7247104" imgH="4260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247104" cy="426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110727"/>
            <a:ext cx="3385199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453769"/>
              </p:ext>
            </p:extLst>
          </p:nvPr>
        </p:nvGraphicFramePr>
        <p:xfrm>
          <a:off x="961008" y="3633788"/>
          <a:ext cx="72485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3" name="Document" r:id="rId8" imgW="7247104" imgH="479935" progId="Word.Document.12">
                  <p:embed/>
                </p:oleObj>
              </mc:Choice>
              <mc:Fallback>
                <p:oleObj name="Document" r:id="rId8" imgW="7247104" imgH="4799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61008" y="3633788"/>
                        <a:ext cx="7248525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72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38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060523"/>
              </p:ext>
            </p:extLst>
          </p:nvPr>
        </p:nvGraphicFramePr>
        <p:xfrm>
          <a:off x="990600" y="685800"/>
          <a:ext cx="7247104" cy="1198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7" name="Document" r:id="rId4" imgW="7247104" imgH="1198220" progId="Word.Document.12">
                  <p:embed/>
                </p:oleObj>
              </mc:Choice>
              <mc:Fallback>
                <p:oleObj name="Document" r:id="rId4" imgW="7247104" imgH="11982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247104" cy="1198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8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96076"/>
              </p:ext>
            </p:extLst>
          </p:nvPr>
        </p:nvGraphicFramePr>
        <p:xfrm>
          <a:off x="990600" y="685800"/>
          <a:ext cx="7361413" cy="367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4" name="Document" r:id="rId4" imgW="7361413" imgH="3671235" progId="Word.Document.12">
                  <p:embed/>
                </p:oleObj>
              </mc:Choice>
              <mc:Fallback>
                <p:oleObj name="Document" r:id="rId4" imgW="7361413" imgH="36712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61413" cy="3671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4059667"/>
            <a:ext cx="3167894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507907"/>
              </p:ext>
            </p:extLst>
          </p:nvPr>
        </p:nvGraphicFramePr>
        <p:xfrm>
          <a:off x="963441" y="5692294"/>
          <a:ext cx="7304259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5" name="Document" r:id="rId8" imgW="7304259" imgH="327506" progId="Word.Document.12">
                  <p:embed/>
                </p:oleObj>
              </mc:Choice>
              <mc:Fallback>
                <p:oleObj name="Document" r:id="rId8" imgW="7304259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63441" y="5692294"/>
                        <a:ext cx="7304259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97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638043"/>
              </p:ext>
            </p:extLst>
          </p:nvPr>
        </p:nvGraphicFramePr>
        <p:xfrm>
          <a:off x="990600" y="685800"/>
          <a:ext cx="7361413" cy="197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7" name="Document" r:id="rId4" imgW="7361413" imgH="1978340" progId="Word.Document.12">
                  <p:embed/>
                </p:oleObj>
              </mc:Choice>
              <mc:Fallback>
                <p:oleObj name="Document" r:id="rId4" imgW="7361413" imgH="19783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61413" cy="1978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0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208294"/>
              </p:ext>
            </p:extLst>
          </p:nvPr>
        </p:nvGraphicFramePr>
        <p:xfrm>
          <a:off x="990600" y="685800"/>
          <a:ext cx="7361413" cy="234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1" name="Document" r:id="rId4" imgW="7361413" imgH="2349346" progId="Word.Document.12">
                  <p:embed/>
                </p:oleObj>
              </mc:Choice>
              <mc:Fallback>
                <p:oleObj name="Document" r:id="rId4" imgW="7361413" imgH="23493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61413" cy="2349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813349"/>
            <a:ext cx="5025171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28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018343"/>
              </p:ext>
            </p:extLst>
          </p:nvPr>
        </p:nvGraphicFramePr>
        <p:xfrm>
          <a:off x="990600" y="685800"/>
          <a:ext cx="7361413" cy="2140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4" name="Document" r:id="rId4" imgW="7361413" imgH="2140116" progId="Word.Document.12">
                  <p:embed/>
                </p:oleObj>
              </mc:Choice>
              <mc:Fallback>
                <p:oleObj name="Document" r:id="rId4" imgW="7361413" imgH="21401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61413" cy="2140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590800"/>
            <a:ext cx="3792782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439944"/>
              </p:ext>
            </p:extLst>
          </p:nvPr>
        </p:nvGraphicFramePr>
        <p:xfrm>
          <a:off x="962480" y="3733800"/>
          <a:ext cx="7304259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5" name="Document" r:id="rId8" imgW="7304259" imgH="327506" progId="Word.Document.12">
                  <p:embed/>
                </p:oleObj>
              </mc:Choice>
              <mc:Fallback>
                <p:oleObj name="Document" r:id="rId8" imgW="7304259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62480" y="3733800"/>
                        <a:ext cx="7304259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97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384016"/>
              </p:ext>
            </p:extLst>
          </p:nvPr>
        </p:nvGraphicFramePr>
        <p:xfrm>
          <a:off x="990600" y="685800"/>
          <a:ext cx="7361413" cy="4232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8" name="Document" r:id="rId4" imgW="7361413" imgH="4232417" progId="Word.Document.12">
                  <p:embed/>
                </p:oleObj>
              </mc:Choice>
              <mc:Fallback>
                <p:oleObj name="Document" r:id="rId4" imgW="7361413" imgH="42324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61413" cy="4232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3947160"/>
            <a:ext cx="3567935" cy="1807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533247"/>
              </p:ext>
            </p:extLst>
          </p:nvPr>
        </p:nvGraphicFramePr>
        <p:xfrm>
          <a:off x="990600" y="5844694"/>
          <a:ext cx="7304259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9" name="Document" r:id="rId8" imgW="7304259" imgH="327506" progId="Word.Document.12">
                  <p:embed/>
                </p:oleObj>
              </mc:Choice>
              <mc:Fallback>
                <p:oleObj name="Document" r:id="rId8" imgW="7304259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0600" y="5844694"/>
                        <a:ext cx="7304259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88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45067BE-F31D-4734-B592-382104CD9B9B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94400"/>
              </p:ext>
            </p:extLst>
          </p:nvPr>
        </p:nvGraphicFramePr>
        <p:xfrm>
          <a:off x="990600" y="685800"/>
          <a:ext cx="7304259" cy="42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8" name="Document" r:id="rId4" imgW="7304259" imgH="426010" progId="Word.Document.12">
                  <p:embed/>
                </p:oleObj>
              </mc:Choice>
              <mc:Fallback>
                <p:oleObj name="Document" r:id="rId4" imgW="7304259" imgH="4260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04259" cy="426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300" y="1133795"/>
            <a:ext cx="7137400" cy="165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822333"/>
              </p:ext>
            </p:extLst>
          </p:nvPr>
        </p:nvGraphicFramePr>
        <p:xfrm>
          <a:off x="968529" y="2895600"/>
          <a:ext cx="7361413" cy="867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9" name="Document" r:id="rId8" imgW="7361413" imgH="867478" progId="Word.Document.12">
                  <p:embed/>
                </p:oleObj>
              </mc:Choice>
              <mc:Fallback>
                <p:oleObj name="Document" r:id="rId8" imgW="7361413" imgH="8674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68529" y="2895600"/>
                        <a:ext cx="7361413" cy="867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300" y="3772049"/>
            <a:ext cx="4832393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773682"/>
              </p:ext>
            </p:extLst>
          </p:nvPr>
        </p:nvGraphicFramePr>
        <p:xfrm>
          <a:off x="975927" y="5387494"/>
          <a:ext cx="7304259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0" name="Document" r:id="rId12" imgW="7304259" imgH="327506" progId="Word.Document.12">
                  <p:embed/>
                </p:oleObj>
              </mc:Choice>
              <mc:Fallback>
                <p:oleObj name="Document" r:id="rId12" imgW="7304259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75927" y="5387494"/>
                        <a:ext cx="7304259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8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94</TotalTime>
  <Words>609</Words>
  <Application>Microsoft Office PowerPoint</Application>
  <PresentationFormat>On-screen Show (4:3)</PresentationFormat>
  <Paragraphs>153</Paragraphs>
  <Slides>38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Pedroza David</dc:creator>
  <cp:lastModifiedBy>Ray</cp:lastModifiedBy>
  <cp:revision>22</cp:revision>
  <dcterms:created xsi:type="dcterms:W3CDTF">2012-04-06T18:22:54Z</dcterms:created>
  <dcterms:modified xsi:type="dcterms:W3CDTF">2015-01-07T18:42:21Z</dcterms:modified>
</cp:coreProperties>
</file>