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73" r:id="rId3"/>
    <p:sldId id="257" r:id="rId4"/>
    <p:sldId id="281" r:id="rId5"/>
    <p:sldId id="274" r:id="rId6"/>
    <p:sldId id="269" r:id="rId7"/>
    <p:sldId id="265" r:id="rId8"/>
    <p:sldId id="276" r:id="rId9"/>
    <p:sldId id="271" r:id="rId10"/>
    <p:sldId id="279" r:id="rId11"/>
    <p:sldId id="285" r:id="rId12"/>
    <p:sldId id="286" r:id="rId13"/>
    <p:sldId id="283" r:id="rId14"/>
    <p:sldId id="284" r:id="rId15"/>
    <p:sldId id="280" r:id="rId16"/>
    <p:sldId id="287" r:id="rId17"/>
    <p:sldId id="288" r:id="rId18"/>
    <p:sldId id="27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9EB"/>
    <a:srgbClr val="160BA5"/>
    <a:srgbClr val="F264A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746" autoAdjust="0"/>
    <p:restoredTop sz="97133" autoAdjust="0"/>
  </p:normalViewPr>
  <p:slideViewPr>
    <p:cSldViewPr snapToGrid="0">
      <p:cViewPr>
        <p:scale>
          <a:sx n="60" d="100"/>
          <a:sy n="60" d="100"/>
        </p:scale>
        <p:origin x="-906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8FA5-23E8-4102-B2A5-245FF43F3881}" type="datetimeFigureOut">
              <a:rPr lang="fr-FR" smtClean="0"/>
              <a:pPr/>
              <a:t>14/09/2022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D46C3-93EC-4343-89AD-AC8753559C6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46C3-93EC-4343-89AD-AC8753559C62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1" y="2166366"/>
            <a:ext cx="1147156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428-10C4-47B5-8FA2-0E70321E18C2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0739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6D92-0C1B-4290-A48A-A0FC592F5545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9499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22859"/>
            <a:ext cx="2743196" cy="365125"/>
          </a:xfrm>
        </p:spPr>
        <p:txBody>
          <a:bodyPr/>
          <a:lstStyle/>
          <a:p>
            <a:fld id="{D69E5C43-E158-49AF-8FAE-6FF59902F55F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9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9" y="6422859"/>
            <a:ext cx="879758" cy="3651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2630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514-FC3F-4BDE-8CBE-80F03626A38B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0540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7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7" y="4010339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718B3-F1B5-434D-827F-020C9B2C3A47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852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D025-5650-4DEE-9CC4-A665AAE1271C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8510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26F3-9031-47FA-AA81-A6EF05FA09F2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789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8328-3E15-4C1D-A66B-B4BE69949B48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6692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228D-3734-4F99-940D-14FB792747C7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8087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12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9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8CE4-DDC6-49F9-A024-45C0E11E6889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837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4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92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4ED5-61C0-40C3-A021-77247C9C26E1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19249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F264A4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" y="176110"/>
            <a:ext cx="12188953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25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25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9" y="6422859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F807DC3-83C7-4AD8-82D2-6A50A46765CC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9"/>
            <a:ext cx="5044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6" y="6422859"/>
            <a:ext cx="94626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7353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87366"/>
            <a:ext cx="12192000" cy="3795357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PROJET P4:</a:t>
            </a:r>
            <a:b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4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OPTIMISER UN SITE WEB EXISTANT</a:t>
            </a:r>
            <a:r>
              <a:rPr lang="fr-F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9545" y="236483"/>
            <a:ext cx="5454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Auteur: Teddy Dagnet</a:t>
            </a:r>
          </a:p>
          <a:p>
            <a:endParaRPr lang="fr-FR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Evaluateur</a:t>
            </a:r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187" y="1"/>
            <a:ext cx="11792606" cy="835573"/>
          </a:xfrm>
        </p:spPr>
        <p:txBody>
          <a:bodyPr>
            <a:normAutofit/>
          </a:bodyPr>
          <a:lstStyle/>
          <a:p>
            <a:pPr algn="ctr"/>
            <a:r>
              <a:rPr lang="fr-FR" sz="2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VERIFICATION DU CODE html  de la « page ACCUEIL index.html » AU W3C</a:t>
            </a:r>
            <a:endParaRPr lang="fr-FR" sz="2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Espace réservé du contenu 11" descr="W3C HTML ACCUEI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80" y="677918"/>
            <a:ext cx="11548526" cy="5785945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2152"/>
          </a:xfrm>
        </p:spPr>
        <p:txBody>
          <a:bodyPr>
            <a:normAutofit/>
          </a:bodyPr>
          <a:lstStyle/>
          <a:p>
            <a:pPr algn="ctr"/>
            <a:r>
              <a:rPr lang="fr-FR" sz="2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VERIFICATION DU CODE html « page menu DELICE.HTML » AU W3C</a:t>
            </a:r>
            <a:endParaRPr lang="fr-FR" sz="2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Espace réservé du contenu 5" descr="W3C HTML DELI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3" y="614856"/>
            <a:ext cx="11729545" cy="5849007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2152"/>
          </a:xfrm>
        </p:spPr>
        <p:txBody>
          <a:bodyPr>
            <a:normAutofit/>
          </a:bodyPr>
          <a:lstStyle/>
          <a:p>
            <a:pPr algn="ctr"/>
            <a:r>
              <a:rPr lang="fr-FR" sz="2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VERIFICATION DU CODE html « page menu FRANCAISE.HTML » AU W3C</a:t>
            </a:r>
            <a:endParaRPr lang="fr-FR" sz="2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Espace réservé du contenu 5" descr="W3C HTML FRANCAI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52" y="646387"/>
            <a:ext cx="11776841" cy="5785944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2152"/>
          </a:xfrm>
        </p:spPr>
        <p:txBody>
          <a:bodyPr>
            <a:normAutofit/>
          </a:bodyPr>
          <a:lstStyle/>
          <a:p>
            <a:pPr algn="ctr"/>
            <a:r>
              <a:rPr lang="fr-FR" sz="2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VERIFICATION DU CODE html « page menu NOTE.HTML » AU W3C</a:t>
            </a:r>
            <a:endParaRPr lang="fr-FR" sz="2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Espace réservé du contenu 5" descr="W3C HTML NO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5" y="693683"/>
            <a:ext cx="11724613" cy="5754414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2152"/>
          </a:xfrm>
        </p:spPr>
        <p:txBody>
          <a:bodyPr>
            <a:normAutofit/>
          </a:bodyPr>
          <a:lstStyle/>
          <a:p>
            <a:pPr algn="ctr"/>
            <a:r>
              <a:rPr lang="fr-FR" sz="2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VERIFICATION DU CODE html « page menu PALETTE.HTML » AU W3C</a:t>
            </a:r>
            <a:endParaRPr lang="fr-FR" sz="2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Espace réservé du contenu 5" descr="W3C HTML PALET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6" y="630621"/>
            <a:ext cx="11808373" cy="5801709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25" y="284177"/>
            <a:ext cx="9784080" cy="409507"/>
          </a:xfrm>
        </p:spPr>
        <p:txBody>
          <a:bodyPr>
            <a:normAutofit/>
          </a:bodyPr>
          <a:lstStyle/>
          <a:p>
            <a:pPr algn="ctr"/>
            <a:r>
              <a:rPr lang="fr-FR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VERIFICATION DU CODE STYLE.css AU W3C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Espace réservé du contenu 5" descr="W3 CCSS STYLE.C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48" y="895672"/>
            <a:ext cx="11729545" cy="5599721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25" y="284177"/>
            <a:ext cx="9784080" cy="409507"/>
          </a:xfrm>
        </p:spPr>
        <p:txBody>
          <a:bodyPr>
            <a:normAutofit/>
          </a:bodyPr>
          <a:lstStyle/>
          <a:p>
            <a:pPr algn="ctr"/>
            <a:r>
              <a:rPr lang="fr-FR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VERIFICATION DU CODE MENUS.css AU W3C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Espace réservé du contenu 5" descr="W3 CCSS MENUS.C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54" y="825965"/>
            <a:ext cx="11761076" cy="5691819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76"/>
            <a:ext cx="12192000" cy="519865"/>
          </a:xfrm>
        </p:spPr>
        <p:txBody>
          <a:bodyPr>
            <a:normAutofit/>
          </a:bodyPr>
          <a:lstStyle/>
          <a:p>
            <a:pPr algn="ctr"/>
            <a:r>
              <a:rPr lang="fr-FR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4)BILAN</a:t>
            </a:r>
            <a:endParaRPr lang="fr-FR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014" y="882869"/>
            <a:ext cx="11650718" cy="548252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Utiliser un système de gestion de versions pour le suivi du projet et son hébergement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Mettre en œuvre des effets CSS graphiques avancés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Mettre en place son environnement Front-End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Mettre en place une structure de navigation pour un site web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Assurer la cohérence graphique d'un site web</a:t>
            </a:r>
            <a:endParaRPr lang="fr-FR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" y="283780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5)MERCI DE M’AVOIR ECOUTE! A VOTRE DISPOSITION POUR:</a:t>
            </a:r>
            <a:endParaRPr lang="fr-FR" sz="30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 4" descr="question reponses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245476"/>
            <a:ext cx="12192000" cy="3783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2925" y="0"/>
            <a:ext cx="9784080" cy="1166648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SOMMAIRE</a:t>
            </a:r>
            <a:endParaRPr lang="fr-FR"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82421"/>
            <a:ext cx="12192000" cy="4824247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>
              <a:buNone/>
            </a:pPr>
            <a:endParaRPr lang="fr-FR" sz="3600" b="1" u="sng" dirty="0" smtClean="0">
              <a:solidFill>
                <a:schemeClr val="tx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1)Analyse des 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besoins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et de l’état actuel de SEO du site </a:t>
            </a:r>
            <a:endParaRPr lang="fr-FR" sz="3200" b="1" spc="-15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2)Présentation 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 amélioration et du rapport SEO</a:t>
            </a:r>
            <a:endParaRPr lang="fr-FR" sz="3200" b="1" spc="-15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3)Démonstration 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 modifications réalisées</a:t>
            </a: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4)</a:t>
            </a:r>
            <a:r>
              <a:rPr lang="fr-FR" sz="3200" b="1" spc="-15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Vlidation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 code au W3C( HTML ET CSS)</a:t>
            </a:r>
            <a:endParaRPr lang="fr-FR" sz="3200" b="1" spc="-15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r>
              <a:rPr lang="fr-FR" sz="3200" b="1" spc="-15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)Bilan</a:t>
            </a:r>
            <a:endParaRPr lang="fr-FR" sz="3200" b="1" spc="-15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47A8FAD-F2B5-3F3D-ADC3-B921F2E6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52"/>
            <a:ext cx="12192000" cy="6148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31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1)Analyse des </a:t>
            </a:r>
            <a:r>
              <a:rPr lang="fr-FR" sz="31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besoins ET DE L’ETAT ACTUEL DU SEO  DU SITE</a:t>
            </a:r>
            <a:r>
              <a:rPr lang="fr-FR" sz="36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36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3600" b="1" dirty="0" smtClean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819808"/>
            <a:ext cx="12192000" cy="355481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Présentation 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l’équipe de travail</a:t>
            </a:r>
            <a:r>
              <a:rPr lang="fr-FR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endParaRPr lang="fr-FR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fr-FR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Sophie Vasseur-Directrice Agence Site La Panthère</a:t>
            </a:r>
          </a:p>
          <a:p>
            <a:pPr algn="ctr">
              <a:lnSpc>
                <a:spcPct val="150000"/>
              </a:lnSpc>
            </a:pP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Teddy: </a:t>
            </a:r>
            <a:r>
              <a:rPr lang="fr-FR" sz="28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Dévellopeur</a:t>
            </a:r>
            <a:r>
              <a:rPr lang="fr-FR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web en charge de l’amélioration du SEO du site</a:t>
            </a:r>
          </a:p>
          <a:p>
            <a:pPr algn="ctr">
              <a:lnSpc>
                <a:spcPct val="150000"/>
              </a:lnSpc>
            </a:pPr>
            <a:endParaRPr lang="fr-F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934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88732" y="3389586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" y="204952"/>
            <a:ext cx="12191996" cy="1071658"/>
          </a:xfrm>
        </p:spPr>
        <p:txBody>
          <a:bodyPr>
            <a:noAutofit/>
          </a:bodyPr>
          <a:lstStyle/>
          <a:p>
            <a:pPr algn="ctr"/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fr-FR" sz="2800" b="1" u="sng" spc="-15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fr-FR" sz="2800" b="1" u="sng" spc="-15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Presentation</a:t>
            </a: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du  code</a:t>
            </a:r>
            <a:r>
              <a:rPr lang="fr-FR" sz="28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fr-FR" sz="2800" u="sng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835573"/>
            <a:ext cx="1219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MS Gothic" pitchFamily="49" charset="-128"/>
                <a:cs typeface="MS Gothic" pitchFamily="49" charset="-128"/>
              </a:rPr>
              <a:t>Utilisation des </a:t>
            </a:r>
            <a:r>
              <a:rPr kumimoji="0" lang="fr-FR" sz="20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MS Gothic" pitchFamily="49" charset="-128"/>
                <a:cs typeface="MS Gothic" pitchFamily="49" charset="-128"/>
              </a:rPr>
              <a:t>keyframes</a:t>
            </a:r>
            <a:r>
              <a:rPr kumimoji="0" lang="fr-FR" sz="2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Black" pitchFamily="34" charset="0"/>
                <a:ea typeface="MS Gothic" pitchFamily="49" charset="-128"/>
                <a:cs typeface="MS Gothic" pitchFamily="49" charset="-128"/>
              </a:rPr>
              <a:t> et animations+COMPILATION SASS EN CSS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 descr="utilisation s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481959"/>
            <a:ext cx="11671739" cy="5166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488732" y="3389586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02925" y="1"/>
            <a:ext cx="9784080" cy="788276"/>
          </a:xfrm>
        </p:spPr>
        <p:txBody>
          <a:bodyPr>
            <a:noAutofit/>
          </a:bodyPr>
          <a:lstStyle/>
          <a:p>
            <a:pPr algn="ctr"/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8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3)Démonstration</a:t>
            </a:r>
            <a:r>
              <a:rPr lang="fr-FR" sz="3200" b="1" u="sng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du code</a:t>
            </a:r>
            <a:r>
              <a:rPr lang="fr-FR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fr-FR" b="1" u="sng" spc="-150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fr-FR" u="sng" dirty="0"/>
          </a:p>
        </p:txBody>
      </p:sp>
      <p:pic>
        <p:nvPicPr>
          <p:cNvPr id="6" name="Image 5" descr="logo_homme_de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9" y="788276"/>
            <a:ext cx="9175531" cy="521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 descr="OH MY FOOD ACCUEIL MOB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9" y="346840"/>
            <a:ext cx="1863829" cy="6306208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14854" y="331472"/>
            <a:ext cx="4099031" cy="629004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</a:t>
            </a:r>
            <a:r>
              <a:rPr kumimoji="0" lang="fr-FR" sz="2400" b="1" i="0" u="sng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Version MOBILE</a:t>
            </a:r>
            <a:br>
              <a:rPr kumimoji="0" lang="fr-FR" sz="2400" b="1" i="0" u="sng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fr-FR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kumimoji="0" lang="fr-FR" sz="2400" b="1" i="0" u="sng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PAGE ACCUEIL </a:t>
            </a:r>
            <a:endParaRPr kumimoji="0" lang="fr-FR" sz="2400" b="1" i="0" u="sng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4" descr="C:\Users\USER\AppData\Local\Microsoft\Windows\INetCache\IE\WE5BO5MK\arrow-462212_64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3890" y="3042746"/>
            <a:ext cx="2238703" cy="9774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C:\Users\USER\AppData\Local\Microsoft\Windows\INetCache\IE\WE5BO5MK\arrow-462212_64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3890" y="3042746"/>
            <a:ext cx="2065282" cy="977462"/>
          </a:xfrm>
          <a:prstGeom prst="rect">
            <a:avLst/>
          </a:prstGeom>
          <a:noFill/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14854" y="315310"/>
            <a:ext cx="4099031" cy="629004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</a:t>
            </a:r>
            <a:r>
              <a:rPr kumimoji="0" lang="fr-FR" sz="2400" b="1" i="0" u="sng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Version TABLETTE</a:t>
            </a:r>
            <a:br>
              <a:rPr kumimoji="0" lang="fr-FR" sz="2400" b="1" i="0" u="sng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fr-FR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kumimoji="0" lang="fr-FR" sz="2400" b="1" i="0" u="sng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PAGE ACCUEIL </a:t>
            </a:r>
            <a:endParaRPr kumimoji="0" lang="fr-FR" sz="2400" b="1" i="0" u="sng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Image 8" descr="OH MY FOOD ACCUEIL TABLET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0448" y="268014"/>
            <a:ext cx="3180655" cy="6385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4854" y="315310"/>
            <a:ext cx="4099031" cy="6290045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fr-F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fr-FR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Version DESKTOP</a:t>
            </a:r>
            <a:br>
              <a:rPr lang="fr-FR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fr-FR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fr-FR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PAGE ACCUEIL </a:t>
            </a:r>
            <a:endParaRPr lang="fr-FR" sz="24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 descr="OH MY FOOD ACCUEIK DESKT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3376" y="268015"/>
            <a:ext cx="3669164" cy="6306207"/>
          </a:xfrm>
          <a:prstGeom prst="rect">
            <a:avLst/>
          </a:prstGeom>
        </p:spPr>
      </p:pic>
      <p:pic>
        <p:nvPicPr>
          <p:cNvPr id="1028" name="Picture 4" descr="C:\Users\USER\AppData\Local\Microsoft\Windows\INetCache\IE\WE5BO5MK\arrow-462212_64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3890" y="3042746"/>
            <a:ext cx="2065282" cy="9774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14854" y="315311"/>
            <a:ext cx="11209284" cy="55179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</a:t>
            </a:r>
            <a:r>
              <a:rPr kumimoji="0" lang="fr-FR" sz="2400" b="1" i="0" u="sng" strike="noStrike" kern="1200" cap="all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Versionnage GITHUB</a:t>
            </a:r>
            <a:endParaRPr kumimoji="0" lang="fr-FR" sz="2400" b="1" i="0" u="sng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2770" name="Picture 2" descr="C:\Users\USER\Desktop\COURS OPENCLASSROOM\EVALUATIONS\projet 3\P3 powerpoint\VERSIONNAGE GITHU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855" y="851338"/>
            <a:ext cx="11177753" cy="55494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9554</TotalTime>
  <Words>202</Words>
  <Application>Microsoft Office PowerPoint</Application>
  <PresentationFormat>Personnalisé</PresentationFormat>
  <Paragraphs>57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Banded</vt:lpstr>
      <vt:lpstr>  PROJET P4:  OPTIMISER UN SITE WEB EXISTANT  </vt:lpstr>
      <vt:lpstr>SOMMAIRE</vt:lpstr>
      <vt:lpstr>  1)Analyse des besoins ET DE L’ETAT ACTUEL DU SEO  DU SITE   </vt:lpstr>
      <vt:lpstr>2) Presentation  du  code </vt:lpstr>
      <vt:lpstr>  3)Démonstration du code </vt:lpstr>
      <vt:lpstr>Diapositive 6</vt:lpstr>
      <vt:lpstr>Diapositive 7</vt:lpstr>
      <vt:lpstr>    Version DESKTOP   PAGE ACCUEIL </vt:lpstr>
      <vt:lpstr>Diapositive 9</vt:lpstr>
      <vt:lpstr>VERIFICATION DU CODE html  de la « page ACCUEIL index.html » AU W3C</vt:lpstr>
      <vt:lpstr>VERIFICATION DU CODE html « page menu DELICE.HTML » AU W3C</vt:lpstr>
      <vt:lpstr>VERIFICATION DU CODE html « page menu FRANCAISE.HTML » AU W3C</vt:lpstr>
      <vt:lpstr>VERIFICATION DU CODE html « page menu NOTE.HTML » AU W3C</vt:lpstr>
      <vt:lpstr>VERIFICATION DU CODE html « page menu PALETTE.HTML » AU W3C</vt:lpstr>
      <vt:lpstr>VERIFICATION DU CODE STYLE.css AU W3C</vt:lpstr>
      <vt:lpstr>VERIFICATION DU CODE MENUS.css AU W3C</vt:lpstr>
      <vt:lpstr>4)BILAN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236</cp:revision>
  <dcterms:created xsi:type="dcterms:W3CDTF">2022-07-05T21:51:09Z</dcterms:created>
  <dcterms:modified xsi:type="dcterms:W3CDTF">2022-09-14T20:54:56Z</dcterms:modified>
</cp:coreProperties>
</file>