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73" r:id="rId3"/>
    <p:sldId id="257" r:id="rId4"/>
    <p:sldId id="289" r:id="rId5"/>
    <p:sldId id="274" r:id="rId6"/>
    <p:sldId id="292" r:id="rId7"/>
    <p:sldId id="279" r:id="rId8"/>
    <p:sldId id="295" r:id="rId9"/>
    <p:sldId id="286" r:id="rId10"/>
    <p:sldId id="296" r:id="rId11"/>
    <p:sldId id="297" r:id="rId12"/>
    <p:sldId id="299" r:id="rId13"/>
    <p:sldId id="300" r:id="rId14"/>
    <p:sldId id="301" r:id="rId15"/>
    <p:sldId id="27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9EB"/>
    <a:srgbClr val="160BA5"/>
    <a:srgbClr val="F264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746" autoAdjust="0"/>
    <p:restoredTop sz="97133" autoAdjust="0"/>
  </p:normalViewPr>
  <p:slideViewPr>
    <p:cSldViewPr snapToGrid="0">
      <p:cViewPr>
        <p:scale>
          <a:sx n="60" d="100"/>
          <a:sy n="60" d="100"/>
        </p:scale>
        <p:origin x="-906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8FA5-23E8-4102-B2A5-245FF43F3881}" type="datetimeFigureOut">
              <a:rPr lang="fr-FR" smtClean="0"/>
              <a:pPr/>
              <a:t>14/09/2022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D46C3-93EC-4343-89AD-AC8753559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46C3-93EC-4343-89AD-AC8753559C62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1" y="2166366"/>
            <a:ext cx="1147156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428-10C4-47B5-8FA2-0E70321E18C2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073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6D92-0C1B-4290-A48A-A0FC592F5545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949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22859"/>
            <a:ext cx="2743196" cy="365125"/>
          </a:xfrm>
        </p:spPr>
        <p:txBody>
          <a:bodyPr/>
          <a:lstStyle/>
          <a:p>
            <a:fld id="{D69E5C43-E158-49AF-8FAE-6FF59902F55F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9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9" y="6422859"/>
            <a:ext cx="879758" cy="3651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263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514-FC3F-4BDE-8CBE-80F03626A38B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5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7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7" y="4010339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718B3-F1B5-434D-827F-020C9B2C3A47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8522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D025-5650-4DEE-9CC4-A665AAE1271C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51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26F3-9031-47FA-AA81-A6EF05FA09F2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78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8328-3E15-4C1D-A66B-B4BE69949B48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669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28D-3734-4F99-940D-14FB792747C7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808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12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9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8CE4-DDC6-49F9-A024-45C0E11E6889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83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4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92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ED5-61C0-40C3-A021-77247C9C26E1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192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F264A4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2" y="176110"/>
            <a:ext cx="12188953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25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25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9" y="6422859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F807DC3-83C7-4AD8-82D2-6A50A46765CC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9"/>
            <a:ext cx="5044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6" y="6422859"/>
            <a:ext cx="94626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7353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87366"/>
            <a:ext cx="12192000" cy="379535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4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4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4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PROJET P4:</a:t>
            </a:r>
            <a:br>
              <a:rPr lang="fr-FR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OPTIMISER UN SITE WEB EXISTANT</a:t>
            </a:r>
            <a:r>
              <a:rPr lang="fr-F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9545" y="236483"/>
            <a:ext cx="5454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Auteur: Teddy Dagnet</a:t>
            </a:r>
          </a:p>
          <a:p>
            <a:endParaRPr lang="fr-FR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Evaluateur:</a:t>
            </a:r>
            <a:endParaRPr lang="fr-FR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08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076" y="535543"/>
            <a:ext cx="11540358" cy="586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99394" y="220716"/>
            <a:ext cx="11792606" cy="59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4)Validation du code au W3C STYLE.CSS</a:t>
            </a:r>
            <a:br>
              <a:rPr kumimoji="0" lang="fr-FR" sz="32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fr-FR" sz="3200" b="1" i="0" u="sng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99394" y="220716"/>
            <a:ext cx="11792606" cy="59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4)Validation du code au W3C BOOTSTRAP.CSS</a:t>
            </a:r>
            <a:br>
              <a:rPr kumimoji="0" lang="fr-FR" sz="32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fr-FR" sz="3200" b="1" i="0" u="sng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50" name="Picture 2" descr="C:\Users\USER\Pictures\Screenshots\Capture d’écran (34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9903" y="583324"/>
            <a:ext cx="11477297" cy="59344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99394" y="220716"/>
            <a:ext cx="11792606" cy="59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4)Validation du code au W3C ET-LINE.CSS</a:t>
            </a:r>
            <a:br>
              <a:rPr kumimoji="0" lang="fr-FR" sz="32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fr-FR" sz="3200" b="1" i="0" u="sng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Espace réservé du contenu 5" descr="Capture d’écran (34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79" y="614856"/>
            <a:ext cx="11634951" cy="589630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99394" y="220716"/>
            <a:ext cx="11792606" cy="59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4)Validation du code au W3C FONT-AWESOME.CSS</a:t>
            </a:r>
            <a:br>
              <a:rPr kumimoji="0" lang="fr-FR" sz="32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fr-FR" sz="3200" b="1" i="0" u="sng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83325"/>
            <a:ext cx="11351172" cy="588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5)Bilan</a:t>
            </a:r>
            <a:r>
              <a:rPr lang="fr-F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36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08993" y="1545021"/>
            <a:ext cx="10200290" cy="35394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endParaRPr lang="fr-FR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Résultats positifs sur l’amélioration de la vitesse, l’accessibilité , la performance du site après les modifications effectuées et compte rendu du travail demandé</a:t>
            </a:r>
          </a:p>
          <a:p>
            <a:pPr algn="ctr"/>
            <a:endParaRPr lang="fr-FR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endParaRPr lang="fr-FR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" y="283780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5)MERCI DE M’AVOIR ECOUTE! A VOTRE DISPOSITION POUR:</a:t>
            </a:r>
            <a:endParaRPr lang="fr-FR" sz="30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 descr="question reponses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245476"/>
            <a:ext cx="12192000" cy="3783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25" y="0"/>
            <a:ext cx="9784080" cy="1166648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SOMMAIRE</a:t>
            </a:r>
            <a:endParaRPr lang="fr-FR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82421"/>
            <a:ext cx="12192000" cy="4824247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>
              <a:buNone/>
            </a:pPr>
            <a:endParaRPr lang="fr-FR" sz="3600" b="1" u="sng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1)Analyse des besoins et de l’état actuel de SEO du site </a:t>
            </a: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2)Présentation 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du 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rapport SEO</a:t>
            </a: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3)Démonstration des modifications réalisées</a:t>
            </a: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4)Validation 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du code au W3C( HTML ET CSS)</a:t>
            </a: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5)Bilan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7A8FAD-F2B5-3F3D-ADC3-B921F2E6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952"/>
            <a:ext cx="12192000" cy="61485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31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1)Analyse des besoins ET DE L’ETAT ACTUEL DU SEO  DU SITE</a:t>
            </a:r>
            <a:r>
              <a:rPr lang="fr-FR" sz="3600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3600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819808"/>
            <a:ext cx="12192000" cy="420115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fr-FR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Présentation 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l’équipe de travail</a:t>
            </a:r>
            <a:r>
              <a:rPr lang="fr-FR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pPr algn="ctr">
              <a:lnSpc>
                <a:spcPct val="150000"/>
              </a:lnSpc>
            </a:pPr>
            <a:endParaRPr lang="fr-FR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fr-FR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Sophie Vasseur-Directrice Agence Site La Panthère</a:t>
            </a: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Teddy: </a:t>
            </a:r>
            <a:r>
              <a:rPr lang="fr-FR" sz="28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Dévellopeur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web en charge de l’amélioration du SEO du site</a:t>
            </a:r>
          </a:p>
          <a:p>
            <a:pPr algn="ctr">
              <a:lnSpc>
                <a:spcPct val="150000"/>
              </a:lnSpc>
            </a:pPr>
            <a:endParaRPr lang="fr-F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93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7A8FAD-F2B5-3F3D-ADC3-B921F2E6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952"/>
            <a:ext cx="12192000" cy="61485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31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1)Analyse des besoins ET DE L’ETAT ACTUEL DU SEO  DU SITE</a:t>
            </a:r>
            <a:r>
              <a:rPr lang="fr-FR" sz="3600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3600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662153"/>
            <a:ext cx="12192000" cy="530914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fr-FR" sz="28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Outils utilisés pour analyse du SEO:</a:t>
            </a:r>
          </a:p>
          <a:p>
            <a:pPr algn="ctr">
              <a:lnSpc>
                <a:spcPct val="150000"/>
              </a:lnSpc>
            </a:pPr>
            <a:endParaRPr lang="fr-FR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-WEB.DEV pour analyse des critères performance, accessibilité, bonnes pratiques et SEO</a:t>
            </a:r>
          </a:p>
          <a:p>
            <a:pPr algn="ctr">
              <a:lnSpc>
                <a:spcPct val="150000"/>
              </a:lnSpc>
            </a:pPr>
            <a:endParaRPr lang="fr-FR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-WEBAIM pur analyse du contraste du site</a:t>
            </a:r>
            <a:endParaRPr lang="fr-FR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fr-F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93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88732" y="3389586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851338" y="252248"/>
            <a:ext cx="10515599" cy="725213"/>
          </a:xfrm>
        </p:spPr>
        <p:txBody>
          <a:bodyPr>
            <a:noAutofit/>
          </a:bodyPr>
          <a:lstStyle/>
          <a:p>
            <a:pPr algn="ctr"/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2)Présentation </a:t>
            </a: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du </a:t>
            </a: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rapport SEO</a:t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867105"/>
            <a:ext cx="12192000" cy="337015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fr-FR" sz="28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-Taille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 site</a:t>
            </a: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-Modifications réalisées SEO , Accessibilité, Vitesse</a:t>
            </a:r>
            <a:endParaRPr lang="fr-FR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fr-FR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fr-F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88732" y="3389586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851338" y="425669"/>
            <a:ext cx="10515599" cy="725213"/>
          </a:xfrm>
        </p:spPr>
        <p:txBody>
          <a:bodyPr>
            <a:noAutofit/>
          </a:bodyPr>
          <a:lstStyle/>
          <a:p>
            <a:pPr algn="ctr"/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3)Démonstration des </a:t>
            </a: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modifications  </a:t>
            </a: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réalisées</a:t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867105"/>
            <a:ext cx="12192000" cy="57246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fr-FR" sz="28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-Versions des pages accueil et pages 2 avant modifications </a:t>
            </a: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comparées 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aux 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versions des pages 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accueil et 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contact 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après modifications</a:t>
            </a:r>
          </a:p>
          <a:p>
            <a:pPr algn="ctr">
              <a:lnSpc>
                <a:spcPct val="150000"/>
              </a:lnSpc>
            </a:pPr>
            <a:endParaRPr lang="fr-FR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-Résultats d’analyse WEB.DEV et WEBAIM avant et après améliorations</a:t>
            </a:r>
            <a:endParaRPr lang="fr-FR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fr-F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fr-F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187" y="299544"/>
            <a:ext cx="11792606" cy="425669"/>
          </a:xfrm>
        </p:spPr>
        <p:txBody>
          <a:bodyPr>
            <a:noAutofit/>
          </a:bodyPr>
          <a:lstStyle/>
          <a:p>
            <a:pPr algn="ctr"/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4)Validation du code au </a:t>
            </a: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W3C HTML page accueil</a:t>
            </a: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fr-FR" sz="2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Espace réservé du contenu 8" descr="Capture d’écran (3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41" y="675953"/>
            <a:ext cx="11608676" cy="574061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187" y="299544"/>
            <a:ext cx="11792606" cy="425669"/>
          </a:xfrm>
        </p:spPr>
        <p:txBody>
          <a:bodyPr>
            <a:noAutofit/>
          </a:bodyPr>
          <a:lstStyle/>
          <a:p>
            <a:pPr algn="ctr"/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4)Validation du code au </a:t>
            </a: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W3C HTML page  CONTACT</a:t>
            </a:r>
            <a:r>
              <a:rPr lang="fr-FR" sz="32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32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fr-FR" sz="3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Espace réservé du contenu 5" descr="Capture d’écran (33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84" y="639762"/>
            <a:ext cx="11376559" cy="5855631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076" y="535543"/>
            <a:ext cx="11540358" cy="586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99394" y="220716"/>
            <a:ext cx="11792606" cy="59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4)Validation du code au W3C STYLE.CSS</a:t>
            </a:r>
            <a:br>
              <a:rPr kumimoji="0" lang="fr-FR" sz="2800" b="1" i="0" u="sng" strike="noStrike" kern="1200" cap="all" spc="-15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fr-FR" sz="2800" b="1" i="0" u="sng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9656</TotalTime>
  <Words>229</Words>
  <Application>Microsoft Office PowerPoint</Application>
  <PresentationFormat>Personnalisé</PresentationFormat>
  <Paragraphs>65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Banded</vt:lpstr>
      <vt:lpstr>  PROJET P4:  OPTIMISER UN SITE WEB EXISTANT  </vt:lpstr>
      <vt:lpstr>SOMMAIRE</vt:lpstr>
      <vt:lpstr>  1)Analyse des besoins ET DE L’ETAT ACTUEL DU SEO  DU SITE   </vt:lpstr>
      <vt:lpstr>  1)Analyse des besoins ET DE L’ETAT ACTUEL DU SEO  DU SITE   </vt:lpstr>
      <vt:lpstr>  2)Présentation du rapport SEO  </vt:lpstr>
      <vt:lpstr>  3)Démonstration des modifications  réalisées   </vt:lpstr>
      <vt:lpstr>4)Validation du code au W3C HTML page accueil </vt:lpstr>
      <vt:lpstr>4)Validation du code au W3C HTML page  CONTACT </vt:lpstr>
      <vt:lpstr>Diapositive 9</vt:lpstr>
      <vt:lpstr>Diapositive 10</vt:lpstr>
      <vt:lpstr>Diapositive 11</vt:lpstr>
      <vt:lpstr>Diapositive 12</vt:lpstr>
      <vt:lpstr>Diapositive 13</vt:lpstr>
      <vt:lpstr>5)Bilan 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248</cp:revision>
  <dcterms:created xsi:type="dcterms:W3CDTF">2022-07-05T21:51:09Z</dcterms:created>
  <dcterms:modified xsi:type="dcterms:W3CDTF">2022-09-14T22:38:55Z</dcterms:modified>
</cp:coreProperties>
</file>