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3" d="100"/>
          <a:sy n="83" d="100"/>
        </p:scale>
        <p:origin x="1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F066B-4C4B-4CA8-AC26-73DB826A5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79F685-C467-4D8D-81DC-A7A172DD9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7627A-B436-4E9B-85B3-57B12C7EC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2E96-2364-4795-AD41-61516265ED9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B9BC5-4BF8-4FD3-A2A8-D3467E15F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347B4-0334-4472-AEF5-FB2B7ED44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4E01-2157-4DEB-A0E6-4A0936388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36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2D9C5-70AC-4133-BF21-D43D0652E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9CE2A7-AC71-4B5B-98C1-01543128B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16CFC-1A03-4C38-BD3C-42A48E130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2E96-2364-4795-AD41-61516265ED9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B4828-83C7-496F-B5B5-E2E91E70E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42E16-1818-4F15-84CC-3DE2D399D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4E01-2157-4DEB-A0E6-4A0936388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28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F3F97D-2001-4B06-A8E9-C580F9417E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AAACE7-5202-4D95-ABC2-DCE0A254F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BB6CB-2218-4B54-A250-9D5CBFB80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2E96-2364-4795-AD41-61516265ED9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F67ED-51A2-4243-9B33-5796FDC9B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3A9FA-A68B-48A1-88DE-E6B9D01A3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4E01-2157-4DEB-A0E6-4A0936388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07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9441A-F4F6-4F94-86C1-31ED55DA8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64F42-077D-43CA-ADE2-570D4BE20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7D784-3F8F-4499-A597-B2B86CE6A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2E96-2364-4795-AD41-61516265ED9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BCA5C-E972-42B9-8813-61A059F8A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15857-9F16-45F9-BA52-EF750A254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4E01-2157-4DEB-A0E6-4A0936388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0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78C7F-8944-4020-8735-1FEDBF761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FAD65-99AA-439C-A1FA-9F863C51F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5E02D-4306-4BC0-B4C4-A9AA322CC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2E96-2364-4795-AD41-61516265ED9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93322-AF31-43F3-A468-F4B406548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4B42C-C20B-4872-B2FF-2EDFFF7F3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4E01-2157-4DEB-A0E6-4A0936388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25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41FD4-0E63-4064-9C55-D1F0C0137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DC7E7-9131-4E1D-9807-A14F9BDC7C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37380C-A6D8-43A1-AF33-AB419426D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E51D5-DBFE-4B97-B416-3AD7A7050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2E96-2364-4795-AD41-61516265ED9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099D7-BABC-44AE-A229-203581A24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B253A-928F-44A2-98FD-D5C9065E2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4E01-2157-4DEB-A0E6-4A0936388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3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8CB3C-AEE5-4AE3-89C9-A9E3F9A68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F1F3C-2A20-4BE6-9459-D59391357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4748B-155F-4232-8CAE-B4D1E4A5E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FDFE6F-FB83-484B-AECD-0498289C19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405DD7-CCBB-4C68-BA02-76EF9FBDAB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E9F2A7-0CCE-415A-88C1-3A23C2EF3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2E96-2364-4795-AD41-61516265ED9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5FC1CB-BE4D-4558-A87D-455BE7F8C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6C4399-26EA-4AF5-8C64-5DE2C71EE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4E01-2157-4DEB-A0E6-4A0936388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9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7AF78-A485-410C-B6FA-58A88CAD9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DC5683-E72F-41C4-8E3D-430B1C0B0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2E96-2364-4795-AD41-61516265ED9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B61A97-19BC-4957-9579-BAA3A8C3D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9605F-AA50-486C-B1DB-0D2A1942F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4E01-2157-4DEB-A0E6-4A0936388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41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D15A03-0CE9-4D7D-9AC7-5FE8C6C00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2E96-2364-4795-AD41-61516265ED9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0FBE2-AC1C-4B0D-964C-1289FC389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37369-B7EC-4FEF-B86B-5C71824A6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4E01-2157-4DEB-A0E6-4A0936388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30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2BE5F-6F5E-4FEB-A585-992CCB976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B625C-D239-4E61-A151-7A8B3E9C6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B7D422-8257-40EF-9079-84AB14C6E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A0D2F-F811-4AB5-85DA-0E063D88B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2E96-2364-4795-AD41-61516265ED9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2BCBD-7D5A-49C2-994A-09596F151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19504-2C26-4DBC-A4A6-471A37EE0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4E01-2157-4DEB-A0E6-4A0936388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177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5CCE9-E035-4CE6-BDEC-0E8247C76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33A590-6ADE-4955-BEB5-84511E437E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8C3455-DB56-487D-823C-7A790FB77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FDF3B-170B-4A1F-BF19-6846526B2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2E96-2364-4795-AD41-61516265ED9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549A-6201-4204-A707-6D621EA11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9945C-712C-457B-A464-85EB316F9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4E01-2157-4DEB-A0E6-4A0936388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3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A50373-75F1-4110-A14A-A77A76CA6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7C06D-E7D7-46B3-8FE2-5062F558D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D6C5A-2EDD-4978-961B-E8A636E7A2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E2E96-2364-4795-AD41-61516265ED9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3CF45-29D9-46D8-8338-298D45F86A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5F3A1-5AC5-4039-B4D4-EAB828580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F4E01-2157-4DEB-A0E6-4A0936388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58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B5D94-45DD-4FF1-8CBF-26B624E72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3728" y="2621483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sz="5300" b="1" dirty="0">
                <a:latin typeface="Californian FB" panose="0207040306080B030204" pitchFamily="18" charset="0"/>
                <a:cs typeface="Aharoni" panose="020B0604020202020204" pitchFamily="2" charset="-79"/>
              </a:rPr>
              <a:t>ENGAGE</a:t>
            </a:r>
            <a:br>
              <a:rPr lang="en-US" b="1" dirty="0">
                <a:effectLst/>
              </a:rPr>
            </a:br>
            <a:endParaRPr lang="en-US" dirty="0"/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7560D42B-A8DE-4C36-A182-B8DA029896C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678417" y="3566763"/>
            <a:ext cx="1354667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C808A1F-64C3-4ACB-971B-88027BC37DB7}"/>
              </a:ext>
            </a:extLst>
          </p:cNvPr>
          <p:cNvCxnSpPr>
            <a:cxnSpLocks/>
          </p:cNvCxnSpPr>
          <p:nvPr/>
        </p:nvCxnSpPr>
        <p:spPr>
          <a:xfrm flipV="1">
            <a:off x="11010731" y="2916417"/>
            <a:ext cx="0" cy="660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8708D97E-921C-4539-A902-B04842C45CE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13444" y="3062456"/>
            <a:ext cx="590935" cy="41097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D49C45B5-ECBE-42C2-A6BF-9A432FE48B67}"/>
              </a:ext>
            </a:extLst>
          </p:cNvPr>
          <p:cNvCxnSpPr>
            <a:cxnSpLocks/>
          </p:cNvCxnSpPr>
          <p:nvPr/>
        </p:nvCxnSpPr>
        <p:spPr>
          <a:xfrm rot="16200000" flipV="1">
            <a:off x="4601364" y="3014810"/>
            <a:ext cx="592667" cy="50800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88DC945D-4051-4131-ACB3-4F931BD94E7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543216" y="2730516"/>
            <a:ext cx="1159934" cy="50509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415A871-244E-40F4-8BD1-A1E155D8E2C7}"/>
              </a:ext>
            </a:extLst>
          </p:cNvPr>
          <p:cNvCxnSpPr>
            <a:cxnSpLocks/>
          </p:cNvCxnSpPr>
          <p:nvPr/>
        </p:nvCxnSpPr>
        <p:spPr>
          <a:xfrm rot="16200000" flipV="1">
            <a:off x="4767663" y="2771658"/>
            <a:ext cx="1159932" cy="4270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44F352C4-D9BC-48E7-928D-8539F4D9B512}"/>
              </a:ext>
            </a:extLst>
          </p:cNvPr>
          <p:cNvCxnSpPr>
            <a:cxnSpLocks/>
          </p:cNvCxnSpPr>
          <p:nvPr/>
        </p:nvCxnSpPr>
        <p:spPr>
          <a:xfrm rot="16200000" flipV="1">
            <a:off x="5126833" y="2722051"/>
            <a:ext cx="1364193" cy="3336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E0013981-E735-461B-BFCC-9A15D0040F6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977401" y="2677732"/>
            <a:ext cx="1364193" cy="42227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5376297-1CCF-4301-A213-25D1E01B586F}"/>
              </a:ext>
            </a:extLst>
          </p:cNvPr>
          <p:cNvCxnSpPr>
            <a:cxnSpLocks/>
          </p:cNvCxnSpPr>
          <p:nvPr/>
        </p:nvCxnSpPr>
        <p:spPr>
          <a:xfrm flipV="1">
            <a:off x="3178374" y="4262368"/>
            <a:ext cx="6374953" cy="462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9A6CB28-328F-4684-B681-7BC2E17EF8C9}"/>
              </a:ext>
            </a:extLst>
          </p:cNvPr>
          <p:cNvSpPr txBox="1"/>
          <p:nvPr/>
        </p:nvSpPr>
        <p:spPr>
          <a:xfrm>
            <a:off x="3496235" y="2612315"/>
            <a:ext cx="1768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fornian FB" panose="0207040306080B030204" pitchFamily="18" charset="0"/>
              </a:rPr>
              <a:t>EDUCATION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5BE385F-C3E2-4005-B298-F2A89EB9DEFC}"/>
              </a:ext>
            </a:extLst>
          </p:cNvPr>
          <p:cNvSpPr txBox="1"/>
          <p:nvPr/>
        </p:nvSpPr>
        <p:spPr>
          <a:xfrm>
            <a:off x="7419061" y="2567783"/>
            <a:ext cx="2134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fornian FB" panose="0207040306080B030204" pitchFamily="18" charset="0"/>
              </a:rPr>
              <a:t>ENVIRONMENT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721C8F3-2E58-457D-B715-2F6CFF56F507}"/>
              </a:ext>
            </a:extLst>
          </p:cNvPr>
          <p:cNvSpPr txBox="1"/>
          <p:nvPr/>
        </p:nvSpPr>
        <p:spPr>
          <a:xfrm>
            <a:off x="4103274" y="2103012"/>
            <a:ext cx="148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fornian FB" panose="0207040306080B030204" pitchFamily="18" charset="0"/>
              </a:rPr>
              <a:t>NETWORK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A4E5A2-A1D6-4191-87AF-20E6EA137A8C}"/>
              </a:ext>
            </a:extLst>
          </p:cNvPr>
          <p:cNvSpPr txBox="1"/>
          <p:nvPr/>
        </p:nvSpPr>
        <p:spPr>
          <a:xfrm>
            <a:off x="6466375" y="1831147"/>
            <a:ext cx="1382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fornian FB" panose="0207040306080B030204" pitchFamily="18" charset="0"/>
              </a:rPr>
              <a:t>APPLY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80F171-D346-4F9D-99A7-2DF363C49DA3}"/>
              </a:ext>
            </a:extLst>
          </p:cNvPr>
          <p:cNvSpPr txBox="1"/>
          <p:nvPr/>
        </p:nvSpPr>
        <p:spPr>
          <a:xfrm>
            <a:off x="5251967" y="1831529"/>
            <a:ext cx="1382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fornian FB" panose="0207040306080B030204" pitchFamily="18" charset="0"/>
              </a:rPr>
              <a:t>GRASP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9691F7-B356-480D-A502-73F0B939093B}"/>
              </a:ext>
            </a:extLst>
          </p:cNvPr>
          <p:cNvSpPr txBox="1"/>
          <p:nvPr/>
        </p:nvSpPr>
        <p:spPr>
          <a:xfrm>
            <a:off x="7123183" y="2103012"/>
            <a:ext cx="995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fornian FB" panose="0207040306080B030204" pitchFamily="18" charset="0"/>
              </a:rPr>
              <a:t>GIVE</a:t>
            </a:r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6B753859-9941-428A-9F0D-E1CC930AD187}"/>
              </a:ext>
            </a:extLst>
          </p:cNvPr>
          <p:cNvCxnSpPr>
            <a:cxnSpLocks/>
          </p:cNvCxnSpPr>
          <p:nvPr/>
        </p:nvCxnSpPr>
        <p:spPr>
          <a:xfrm rot="16200000" flipV="1">
            <a:off x="4601365" y="3014810"/>
            <a:ext cx="592667" cy="50800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BADBB2E1-31DB-420D-A30F-497BF0F27C87}"/>
              </a:ext>
            </a:extLst>
          </p:cNvPr>
          <p:cNvCxnSpPr>
            <a:cxnSpLocks/>
          </p:cNvCxnSpPr>
          <p:nvPr/>
        </p:nvCxnSpPr>
        <p:spPr>
          <a:xfrm rot="16200000" flipV="1">
            <a:off x="4767664" y="2771658"/>
            <a:ext cx="1159932" cy="4270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E834E437-B055-4260-B99F-AAFAC08ADF2F}"/>
              </a:ext>
            </a:extLst>
          </p:cNvPr>
          <p:cNvCxnSpPr>
            <a:cxnSpLocks/>
          </p:cNvCxnSpPr>
          <p:nvPr/>
        </p:nvCxnSpPr>
        <p:spPr>
          <a:xfrm rot="16200000" flipV="1">
            <a:off x="5126834" y="2722051"/>
            <a:ext cx="1364193" cy="3336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C424283D-2851-4344-9462-5A8830E2166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977402" y="2677732"/>
            <a:ext cx="1364193" cy="42227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C7C166AA-866B-4E4F-9EE0-FF08ADE0A6A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850013" y="884007"/>
            <a:ext cx="660399" cy="44449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FBCE924D-615A-4B44-B047-50496AB5656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197761" y="603558"/>
            <a:ext cx="1159934" cy="50509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36CC9E62-4A14-4F75-8371-5A1E75008907}"/>
              </a:ext>
            </a:extLst>
          </p:cNvPr>
          <p:cNvCxnSpPr>
            <a:cxnSpLocks/>
          </p:cNvCxnSpPr>
          <p:nvPr/>
        </p:nvCxnSpPr>
        <p:spPr>
          <a:xfrm rot="16200000" flipV="1">
            <a:off x="8255910" y="887852"/>
            <a:ext cx="592667" cy="50800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1760A434-2B3A-4B6C-A61F-53B9743CCB39}"/>
              </a:ext>
            </a:extLst>
          </p:cNvPr>
          <p:cNvCxnSpPr>
            <a:cxnSpLocks/>
          </p:cNvCxnSpPr>
          <p:nvPr/>
        </p:nvCxnSpPr>
        <p:spPr>
          <a:xfrm rot="16200000" flipV="1">
            <a:off x="8422209" y="644700"/>
            <a:ext cx="1159932" cy="4270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0525AA6D-47CB-4A08-BEA9-B7F82F3B2E80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81379" y="595093"/>
            <a:ext cx="1364193" cy="3336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624F7786-2C99-41E4-A74D-86D695E462E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631947" y="550774"/>
            <a:ext cx="1364193" cy="42227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8A0F606-D427-46E6-974B-92AA089916D2}"/>
              </a:ext>
            </a:extLst>
          </p:cNvPr>
          <p:cNvSpPr txBox="1"/>
          <p:nvPr/>
        </p:nvSpPr>
        <p:spPr>
          <a:xfrm>
            <a:off x="3216657" y="4653310"/>
            <a:ext cx="665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Javanese Text" panose="02000000000000000000" pitchFamily="2" charset="0"/>
              </a:rPr>
              <a:t>PASSION • INSPIRATION • RELATIONSHIP</a:t>
            </a:r>
          </a:p>
        </p:txBody>
      </p:sp>
    </p:spTree>
    <p:extLst>
      <p:ext uri="{BB962C8B-B14F-4D97-AF65-F5344CB8AC3E}">
        <p14:creationId xmlns:p14="http://schemas.microsoft.com/office/powerpoint/2010/main" val="1622741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Californian FB</vt:lpstr>
      <vt:lpstr>Javanese Text</vt:lpstr>
      <vt:lpstr>Office Theme</vt:lpstr>
      <vt:lpstr>  ENGAGE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ENGAGE</dc:title>
  <dc:creator>Teddy Amare</dc:creator>
  <cp:lastModifiedBy>Teddy Amare</cp:lastModifiedBy>
  <cp:revision>6</cp:revision>
  <dcterms:created xsi:type="dcterms:W3CDTF">2020-03-06T04:02:17Z</dcterms:created>
  <dcterms:modified xsi:type="dcterms:W3CDTF">2020-03-06T05:15:16Z</dcterms:modified>
</cp:coreProperties>
</file>