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00" d="100"/>
          <a:sy n="100" d="100"/>
        </p:scale>
        <p:origin x="33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A045-4D32-6845-885B-1D5476469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D49E4-4116-274E-B934-2084B076D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B119F-0CC5-CE42-BA99-FB1A1093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7FB8-B756-8544-987E-35636156AC28}" type="datetimeFigureOut">
              <a:rPr lang="da-DK" smtClean="0"/>
              <a:t>22/07/2019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769D9-FF26-5048-9188-4598702C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C5BE0-F799-974A-8DD1-12E09F81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6D2D-F5B5-EA4D-95CB-DC2EA4E7587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425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CD65-0923-5045-8667-72127A66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27A21-6BC1-9146-8D94-6CC9EB353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AD3BE-6313-E846-8262-13C49C8E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7FB8-B756-8544-987E-35636156AC28}" type="datetimeFigureOut">
              <a:rPr lang="da-DK" smtClean="0"/>
              <a:t>22/07/2019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3A52C-3246-5245-A638-A88781E14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C4C92-12B2-8741-A78B-C6B6532E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6D2D-F5B5-EA4D-95CB-DC2EA4E7587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807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194071-97EC-EE4F-A86A-8B214824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82BD6-CD7C-2147-BA19-555564050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F6387-7834-904C-804D-D914C4DD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7FB8-B756-8544-987E-35636156AC28}" type="datetimeFigureOut">
              <a:rPr lang="da-DK" smtClean="0"/>
              <a:t>22/07/2019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EF806-56A1-FA49-9E2A-DB10B714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8BE8B-4E0C-0C4F-9871-D967485C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6D2D-F5B5-EA4D-95CB-DC2EA4E7587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94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6E94-433C-F041-BC96-5F749B0A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13612-0001-294C-AD88-7014E6ECB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17860-ECFA-DC43-9101-2063897A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7FB8-B756-8544-987E-35636156AC28}" type="datetimeFigureOut">
              <a:rPr lang="da-DK" smtClean="0"/>
              <a:t>22/07/2019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03D7C-4080-9040-A576-1F1FEE24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229A3-1577-1547-928C-DAFB99F4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6D2D-F5B5-EA4D-95CB-DC2EA4E7587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7546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372F-4EF7-F548-8DEF-1922AFD2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2F8E3-9B89-C442-876F-A970454FB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15CC6-47AE-C44A-BD98-52FEAD017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7FB8-B756-8544-987E-35636156AC28}" type="datetimeFigureOut">
              <a:rPr lang="da-DK" smtClean="0"/>
              <a:t>22/07/2019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48F1C-C1E3-5146-B485-342D3FA9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D9B46-E0DC-C242-A336-B6DDFAE7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6D2D-F5B5-EA4D-95CB-DC2EA4E7587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141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2D6C-6C65-D44E-B5C4-1BC4567F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3D797-9366-764F-9C62-23FA42BC8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0DEF4-3833-504E-8B06-ADB63C01D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C688E-3E5E-C445-B2EA-58C6550E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7FB8-B756-8544-987E-35636156AC28}" type="datetimeFigureOut">
              <a:rPr lang="da-DK" smtClean="0"/>
              <a:t>22/07/2019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F548B-C1AC-8241-AD64-44810B574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54FFE-0814-EA47-AC08-476C8F95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6D2D-F5B5-EA4D-95CB-DC2EA4E7587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305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00A9-E357-3B47-9D22-E33D6FC4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4E4D8-22A7-0848-8731-D3ED7ADC3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E34A9-383D-5E4C-95B3-A50D750FB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9AF177-0319-894D-9442-98E97F2BE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90C7F-0DC2-F143-9B96-255E29F1F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6D6238-2976-7F44-A343-2496296F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7FB8-B756-8544-987E-35636156AC28}" type="datetimeFigureOut">
              <a:rPr lang="da-DK" smtClean="0"/>
              <a:t>22/07/2019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3D08A-A420-524C-A532-0EB383CC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B207B-4C10-2044-892F-FE017065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6D2D-F5B5-EA4D-95CB-DC2EA4E7587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79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A407-0495-9143-A783-AA7DA501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B4244-EB53-F541-AEDB-A29C0D0E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7FB8-B756-8544-987E-35636156AC28}" type="datetimeFigureOut">
              <a:rPr lang="da-DK" smtClean="0"/>
              <a:t>22/07/2019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79B7F-3CE8-3046-BFE3-2588AF87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14598-6ACE-134B-8A98-BA2C5468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6D2D-F5B5-EA4D-95CB-DC2EA4E7587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976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FEE91-6DC4-BD45-A7C3-FB78DA6B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7FB8-B756-8544-987E-35636156AC28}" type="datetimeFigureOut">
              <a:rPr lang="da-DK" smtClean="0"/>
              <a:t>22/07/2019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8F8ED-1E8F-F24C-8C78-5CDAC7E2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A332A-879B-794F-92D2-BBE3FC72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6D2D-F5B5-EA4D-95CB-DC2EA4E7587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397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3650-148A-D54F-A840-B9654974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A9550-AB70-2E44-97F8-658063C79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0075C-02C1-8249-A330-3CD7BB399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25458-954C-AA4B-8D40-13B6F169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7FB8-B756-8544-987E-35636156AC28}" type="datetimeFigureOut">
              <a:rPr lang="da-DK" smtClean="0"/>
              <a:t>22/07/2019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C9D58-B87D-924F-93CC-6872B1E1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6DA1A-A8CA-1448-A90C-C5D2D6C2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6D2D-F5B5-EA4D-95CB-DC2EA4E7587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814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4CEE-B60D-6A44-AAC9-6CBB01BB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C7D80-7331-6B43-9A17-C0E529226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D3B19-50FD-1D4E-A553-7E82B8258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E5ECD-69A4-DB40-A117-D7BBB19B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7FB8-B756-8544-987E-35636156AC28}" type="datetimeFigureOut">
              <a:rPr lang="da-DK" smtClean="0"/>
              <a:t>22/07/2019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D3EA4-EA50-EA41-9CE7-261C3844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1A10C-4F8F-7341-A370-B6E6DC3F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6D2D-F5B5-EA4D-95CB-DC2EA4E7587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961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D17DB1-22DB-464C-8C32-376537682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F7155-F47D-E54B-A59F-2C8D2FD46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C3E91-330E-B046-B5D2-2E1E0A7A3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67FB8-B756-8544-987E-35636156AC28}" type="datetimeFigureOut">
              <a:rPr lang="da-DK" smtClean="0"/>
              <a:t>22/07/2019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93346-8429-4943-BAE4-7B9C5003F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E85BC-1B0B-504A-8A70-8B66F1BB3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66D2D-F5B5-EA4D-95CB-DC2EA4E7587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172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DCBCE992-FBB4-4541-9C05-7A93E6628E2A}"/>
              </a:ext>
            </a:extLst>
          </p:cNvPr>
          <p:cNvSpPr/>
          <p:nvPr/>
        </p:nvSpPr>
        <p:spPr>
          <a:xfrm>
            <a:off x="2928631" y="2481425"/>
            <a:ext cx="1612610" cy="16436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M1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D1A00B-F454-264A-A669-BC5CBE2C2C6B}"/>
              </a:ext>
            </a:extLst>
          </p:cNvPr>
          <p:cNvSpPr/>
          <p:nvPr/>
        </p:nvSpPr>
        <p:spPr>
          <a:xfrm>
            <a:off x="7250570" y="2514869"/>
            <a:ext cx="1612597" cy="16436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M2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05A60E54-D610-4743-A0CC-95263FE7CDE7}"/>
              </a:ext>
            </a:extLst>
          </p:cNvPr>
          <p:cNvSpPr/>
          <p:nvPr/>
        </p:nvSpPr>
        <p:spPr>
          <a:xfrm>
            <a:off x="218250" y="2789209"/>
            <a:ext cx="2661231" cy="1019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R1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59A2026-7E1E-B040-BCAC-2333518307DD}"/>
              </a:ext>
            </a:extLst>
          </p:cNvPr>
          <p:cNvCxnSpPr>
            <a:cxnSpLocks/>
            <a:stCxn id="7" idx="4"/>
          </p:cNvCxnSpPr>
          <p:nvPr/>
        </p:nvCxnSpPr>
        <p:spPr>
          <a:xfrm rot="5400000" flipH="1" flipV="1">
            <a:off x="4554217" y="2826420"/>
            <a:ext cx="479345" cy="2117908"/>
          </a:xfrm>
          <a:prstGeom prst="bentConnector4">
            <a:avLst>
              <a:gd name="adj1" fmla="val -151019"/>
              <a:gd name="adj2" fmla="val 1002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51D76A2-AFEA-1045-A145-D98E143F50F7}"/>
              </a:ext>
            </a:extLst>
          </p:cNvPr>
          <p:cNvSpPr txBox="1"/>
          <p:nvPr/>
        </p:nvSpPr>
        <p:spPr>
          <a:xfrm>
            <a:off x="3912428" y="4486093"/>
            <a:ext cx="1862856" cy="317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/>
              <a:t>Allosteric</a:t>
            </a:r>
            <a:r>
              <a:rPr lang="da-DK" sz="1400" dirty="0"/>
              <a:t> inhibition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F567533-CFC7-A548-A57A-9C62F07DA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131" y="835257"/>
            <a:ext cx="1473543" cy="98236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83C803F-F7C9-BB43-8FFD-D0E430E0C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918" y="4265250"/>
            <a:ext cx="1473543" cy="98236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08F4700-3A4F-954A-929A-09A87A8B2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642" y="868701"/>
            <a:ext cx="1473543" cy="982362"/>
          </a:xfrm>
          <a:prstGeom prst="rect">
            <a:avLst/>
          </a:prstGeom>
        </p:spPr>
      </p:pic>
      <p:sp>
        <p:nvSpPr>
          <p:cNvPr id="43" name="Left-right Arrow 42">
            <a:extLst>
              <a:ext uri="{FF2B5EF4-FFF2-40B4-BE49-F238E27FC236}">
                <a16:creationId xmlns:a16="http://schemas.microsoft.com/office/drawing/2014/main" id="{209FBE1F-8853-8949-AF3E-B128295D2184}"/>
              </a:ext>
            </a:extLst>
          </p:cNvPr>
          <p:cNvSpPr/>
          <p:nvPr/>
        </p:nvSpPr>
        <p:spPr>
          <a:xfrm>
            <a:off x="4618703" y="2870905"/>
            <a:ext cx="2593620" cy="856492"/>
          </a:xfrm>
          <a:prstGeom prst="leftRightArrow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R2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258291D-CF0C-0241-9516-1214B5AE29D1}"/>
              </a:ext>
            </a:extLst>
          </p:cNvPr>
          <p:cNvCxnSpPr>
            <a:cxnSpLocks/>
          </p:cNvCxnSpPr>
          <p:nvPr/>
        </p:nvCxnSpPr>
        <p:spPr>
          <a:xfrm flipH="1">
            <a:off x="10113690" y="3582147"/>
            <a:ext cx="2" cy="6831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DB51A3-80B6-A14D-A27D-8E4BD1691482}"/>
              </a:ext>
            </a:extLst>
          </p:cNvPr>
          <p:cNvCxnSpPr>
            <a:cxnSpLocks/>
          </p:cNvCxnSpPr>
          <p:nvPr/>
        </p:nvCxnSpPr>
        <p:spPr>
          <a:xfrm flipV="1">
            <a:off x="8033414" y="1851063"/>
            <a:ext cx="0" cy="6638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ight Arrow 69">
            <a:extLst>
              <a:ext uri="{FF2B5EF4-FFF2-40B4-BE49-F238E27FC236}">
                <a16:creationId xmlns:a16="http://schemas.microsoft.com/office/drawing/2014/main" id="{57C78A5E-6DC5-BA4F-AA12-6DD606DF1C3B}"/>
              </a:ext>
            </a:extLst>
          </p:cNvPr>
          <p:cNvSpPr/>
          <p:nvPr/>
        </p:nvSpPr>
        <p:spPr>
          <a:xfrm>
            <a:off x="8951535" y="2789209"/>
            <a:ext cx="2661231" cy="1019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R1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0E44586-B1F7-3346-A787-6E59434A6A67}"/>
              </a:ext>
            </a:extLst>
          </p:cNvPr>
          <p:cNvCxnSpPr>
            <a:cxnSpLocks/>
          </p:cNvCxnSpPr>
          <p:nvPr/>
        </p:nvCxnSpPr>
        <p:spPr>
          <a:xfrm flipV="1">
            <a:off x="3784903" y="1817619"/>
            <a:ext cx="0" cy="6638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81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Teddy Groves</dc:creator>
  <cp:lastModifiedBy>Teddy Groves</cp:lastModifiedBy>
  <cp:revision>3</cp:revision>
  <cp:lastPrinted>2019-07-22T10:56:48Z</cp:lastPrinted>
  <dcterms:created xsi:type="dcterms:W3CDTF">2019-07-22T10:34:02Z</dcterms:created>
  <dcterms:modified xsi:type="dcterms:W3CDTF">2019-07-22T10:58:06Z</dcterms:modified>
</cp:coreProperties>
</file>