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14736-AE88-4B7C-903D-54F10F46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E4C128-B093-4E10-ABE9-D2437FD0E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064F1-F389-4CEF-B93C-981EC6C3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51-8195-4F7B-8674-6981E4337DEB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0C8C7-20AC-4F48-B97C-18879F13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2706A-A911-4BF8-A48A-04142CAB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964-0B96-4CE5-A9C3-00D7CCDC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9C3BE-DF7D-4122-A5A2-292259C9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30AA45-0797-42D6-AD6D-315A9DBA5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85322-81F3-4E36-A62B-FB8D9BFC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51-8195-4F7B-8674-6981E4337DEB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84AAA-407A-415C-9C6E-CD91762D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6333A-2CD6-4102-A3F2-BCFD6594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964-0B96-4CE5-A9C3-00D7CCDC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BCE088-2B50-42C0-A7A3-A638DA27E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411FD-3170-4567-93FD-B5235328E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103A6-8248-4CDD-9554-98F6772F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51-8195-4F7B-8674-6981E4337DEB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6B714-CB8F-4FBD-BE66-8C3ED324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D72C7-B44E-497D-B44E-DA48CE0E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964-0B96-4CE5-A9C3-00D7CCDC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0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3ABE4-5CCF-4B6F-83A8-EF9F6AC5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34C3C-5B74-4571-8DCF-7BFEA6DA7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23EAB-6EC0-435C-8783-C9874611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51-8195-4F7B-8674-6981E4337DEB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266E7-9306-4797-9438-EC9D3DA9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4B460-14A9-4D60-9608-E8425767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964-0B96-4CE5-A9C3-00D7CCDC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8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AE30-7D5D-415E-9C24-EC03077C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4BC8CB-674D-4BBB-9B0F-98B8851A4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199E5-B0F4-45C9-B955-7C240E41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51-8195-4F7B-8674-6981E4337DEB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C6089-821D-47C2-B99B-D020C36F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66053-5B91-4967-8BC0-6FB88D54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964-0B96-4CE5-A9C3-00D7CCDC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0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48D47-3ED6-47CB-A6AC-8E72B148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885DC-063C-48C2-93F7-821D6342B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FDEF5-12A2-4B9B-9FCD-A6B999CB0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54034-DB66-4EC6-AA50-C13445E0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51-8195-4F7B-8674-6981E4337DEB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8445D-FA55-4FDC-BA76-3552CAE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163C86-DF17-45DA-813A-0764667F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964-0B96-4CE5-A9C3-00D7CCDC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3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618F3-7E4B-4AF1-AF32-7C6AD975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61BF7-F574-44F0-840E-A557D745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F93ADF-35AC-4F1A-9191-EE5D03F71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D28309-249C-483B-A1E8-65F702F4C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DFA0DD-96CE-4F85-8ADB-AA891E13F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BB9E59-4337-470E-B232-93D2B449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51-8195-4F7B-8674-6981E4337DEB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4D0ED5-D38C-40AB-A707-7F64B6CB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335174-4496-4F58-BBAB-F44DDF12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964-0B96-4CE5-A9C3-00D7CCDC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4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23352-5D41-4DB2-A297-13B03705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B05976-D904-4E7D-B9C9-B35D2C0A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51-8195-4F7B-8674-6981E4337DEB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7C351E-A78E-4C9F-8A16-A4F20207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9D3FE3-9657-4958-BDB6-DB02A0CC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964-0B96-4CE5-A9C3-00D7CCDC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9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32BFA6-C8A5-450B-8A27-708583EB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51-8195-4F7B-8674-6981E4337DEB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93725B-B0D9-4E62-AFC8-2274AAB2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89E06-7805-4631-AAE2-45A3E92C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964-0B96-4CE5-A9C3-00D7CCDC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8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F6B02-9EB8-4573-B2A2-FDFFCD82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857EF-9D90-493C-9D5D-2FA0F7FE8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2CCF17-9789-4524-B63D-13F5BBD70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0FFF06-1873-4F4B-896D-DE34CFEC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51-8195-4F7B-8674-6981E4337DEB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7CF997-8AF6-43FB-A306-F29D012C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B8947-1207-42DC-8569-7917CE2E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964-0B96-4CE5-A9C3-00D7CCDC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86CB6-75F3-4E24-8F4F-9B0AA0D2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365421-C38A-47C0-9206-23A43192B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49E29A-2031-4049-9376-23EEDC7F8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C39E4B-4046-4D31-854A-59795A56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51-8195-4F7B-8674-6981E4337DEB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6D5AC0-2C70-4AC7-B980-D44A90C8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22641-2DA3-494F-BB0C-18214297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964-0B96-4CE5-A9C3-00D7CCDC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29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587CED-9EF9-4F08-9AFB-5F6FCD4F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AFAD4-43AE-4AE1-AEEC-EEB2E35E2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602FB-A85C-44C4-A147-DFACDF83B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EC351-8195-4F7B-8674-6981E4337DEB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B8806-5E67-48E8-8312-E90B4C115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DAFBF-884E-46DB-9C1E-30A44A5D3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48964-0B96-4CE5-A9C3-00D7CCDC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0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66221F-3961-4489-98D6-B4C34714D52F}"/>
              </a:ext>
            </a:extLst>
          </p:cNvPr>
          <p:cNvSpPr txBox="1"/>
          <p:nvPr/>
        </p:nvSpPr>
        <p:spPr>
          <a:xfrm>
            <a:off x="5463961" y="3441267"/>
            <a:ext cx="591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031 - 123 - 4567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1824D-A47A-4B24-AD2C-59F3DD884553}"/>
              </a:ext>
            </a:extLst>
          </p:cNvPr>
          <p:cNvSpPr txBox="1"/>
          <p:nvPr/>
        </p:nvSpPr>
        <p:spPr>
          <a:xfrm>
            <a:off x="5463961" y="4092537"/>
            <a:ext cx="6363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경기도 성남시 분당구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삼평동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판교역로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160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56431-2B58-479B-8DA8-4901A47EBC29}"/>
              </a:ext>
            </a:extLst>
          </p:cNvPr>
          <p:cNvSpPr txBox="1"/>
          <p:nvPr/>
        </p:nvSpPr>
        <p:spPr>
          <a:xfrm>
            <a:off x="5463961" y="4743807"/>
            <a:ext cx="356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email@naver.com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B440F-9BAE-40E2-A816-5C93FA3DB8D5}"/>
              </a:ext>
            </a:extLst>
          </p:cNvPr>
          <p:cNvSpPr txBox="1"/>
          <p:nvPr/>
        </p:nvSpPr>
        <p:spPr>
          <a:xfrm>
            <a:off x="5463961" y="5395076"/>
            <a:ext cx="610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https://www.youtube.com/c/teddynote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B4807-3C76-4AD7-B4DF-73875511B935}"/>
              </a:ext>
            </a:extLst>
          </p:cNvPr>
          <p:cNvSpPr txBox="1"/>
          <p:nvPr/>
        </p:nvSpPr>
        <p:spPr>
          <a:xfrm>
            <a:off x="487064" y="2451443"/>
            <a:ext cx="3223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㈜ </a:t>
            </a:r>
            <a:r>
              <a:rPr lang="ko-KR" altLang="en-US" sz="2400" dirty="0" err="1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테디노트</a:t>
            </a:r>
            <a:endParaRPr lang="en-US" altLang="ko-KR" sz="2400" dirty="0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여러분의 자동화를 응원합니다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＂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55338FA-0D30-4C0A-943E-B1501C143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4" y="519235"/>
            <a:ext cx="1512424" cy="15124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9E52BA-7A0D-4587-B3B9-A9C75E49B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71" y="3466102"/>
            <a:ext cx="461665" cy="4616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52F10E9-914B-4E40-8F02-27578AA54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71" y="2821953"/>
            <a:ext cx="461665" cy="4616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6567D30-C199-4B68-9DAD-72D1C4AD1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35" y="4110251"/>
            <a:ext cx="499336" cy="4616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1ECDD6E-6FC0-4D86-B62D-D3C27AFAF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71" y="4754400"/>
            <a:ext cx="461665" cy="46166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19D6D6A-B599-4132-BBD6-26C2160DFB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71" y="5398549"/>
            <a:ext cx="461665" cy="4616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436222-AF7F-449B-ADCD-570E9EA89712}"/>
              </a:ext>
            </a:extLst>
          </p:cNvPr>
          <p:cNvSpPr txBox="1"/>
          <p:nvPr/>
        </p:nvSpPr>
        <p:spPr>
          <a:xfrm>
            <a:off x="5463961" y="2805386"/>
            <a:ext cx="591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010-1234-5678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CA982-2B49-4C83-BDF4-FEE68B20F962}"/>
              </a:ext>
            </a:extLst>
          </p:cNvPr>
          <p:cNvSpPr txBox="1"/>
          <p:nvPr/>
        </p:nvSpPr>
        <p:spPr>
          <a:xfrm>
            <a:off x="4821653" y="1727059"/>
            <a:ext cx="271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대표이사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15234-DF07-40EC-999A-B7F74550AC15}"/>
              </a:ext>
            </a:extLst>
          </p:cNvPr>
          <p:cNvSpPr txBox="1"/>
          <p:nvPr/>
        </p:nvSpPr>
        <p:spPr>
          <a:xfrm>
            <a:off x="4821653" y="944587"/>
            <a:ext cx="171553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테 디</a:t>
            </a:r>
          </a:p>
        </p:txBody>
      </p:sp>
    </p:spTree>
    <p:extLst>
      <p:ext uri="{BB962C8B-B14F-4D97-AF65-F5344CB8AC3E}">
        <p14:creationId xmlns:p14="http://schemas.microsoft.com/office/powerpoint/2010/main" val="161797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Teddy</dc:creator>
  <cp:lastModifiedBy>Lee Teddy</cp:lastModifiedBy>
  <cp:revision>22</cp:revision>
  <dcterms:created xsi:type="dcterms:W3CDTF">2022-01-18T15:22:28Z</dcterms:created>
  <dcterms:modified xsi:type="dcterms:W3CDTF">2022-01-18T18:47:16Z</dcterms:modified>
</cp:coreProperties>
</file>