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305" r:id="rId2"/>
    <p:sldId id="314" r:id="rId3"/>
  </p:sldIdLst>
  <p:sldSz cx="9144000" cy="6858000" type="screen4x3"/>
  <p:notesSz cx="6846888" cy="99806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sz="800" kern="1200">
        <a:solidFill>
          <a:schemeClr val="tx1"/>
        </a:solidFill>
        <a:latin typeface="Candara" pitchFamily="34" charset="0"/>
        <a:ea typeface="HGP創英角ｺﾞｼｯｸUB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000000"/>
    <a:srgbClr val="FFC000"/>
    <a:srgbClr val="85C800"/>
    <a:srgbClr val="969696"/>
    <a:srgbClr val="73AC00"/>
    <a:srgbClr val="FF0000"/>
    <a:srgbClr val="008000"/>
    <a:srgbClr val="A4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9885" autoAdjust="0"/>
  </p:normalViewPr>
  <p:slideViewPr>
    <p:cSldViewPr snapToGrid="0">
      <p:cViewPr varScale="1">
        <p:scale>
          <a:sx n="73" d="100"/>
          <a:sy n="73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942" y="-84"/>
      </p:cViewPr>
      <p:guideLst>
        <p:guide orient="horz" pos="314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67463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9425" y="0"/>
            <a:ext cx="2967463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81663"/>
            <a:ext cx="2967463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9425" y="9481663"/>
            <a:ext cx="2967463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fld id="{3BC873B1-58B4-48C6-AF9F-672DF3DC255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2429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67463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425" y="0"/>
            <a:ext cx="2967463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9300"/>
            <a:ext cx="4986337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58" y="4740831"/>
            <a:ext cx="5019773" cy="44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81663"/>
            <a:ext cx="2967463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425" y="9481663"/>
            <a:ext cx="2967463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4" tIns="45941" rIns="91884" bIns="45941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fld id="{705C9F82-57F9-49EE-80C5-1B4BA9017F3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6757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C9F82-57F9-49EE-80C5-1B4BA9017F3D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828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750" y="3338513"/>
            <a:ext cx="5614988" cy="90487"/>
          </a:xfrm>
          <a:prstGeom prst="rect">
            <a:avLst/>
          </a:prstGeom>
          <a:solidFill>
            <a:srgbClr val="0044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539750" y="3338513"/>
            <a:ext cx="5938838" cy="90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4479634" y="3375139"/>
            <a:ext cx="3076198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100" kern="1200" spc="-300" dirty="0" smtClean="0">
                <a:solidFill>
                  <a:schemeClr val="tx1"/>
                </a:solidFill>
                <a:latin typeface="+mj-ea"/>
                <a:ea typeface="HGP創英角ｺﾞｼｯｸUB" pitchFamily="50" charset="-128"/>
                <a:cs typeface="+mn-cs"/>
              </a:rPr>
              <a:t>タイムファクター株式会社</a:t>
            </a:r>
            <a:endParaRPr kumimoji="1" lang="ja-JP" altLang="en-US" sz="100" kern="1200" spc="-300" dirty="0">
              <a:solidFill>
                <a:schemeClr val="tx1"/>
              </a:solidFill>
              <a:latin typeface="+mj-ea"/>
              <a:ea typeface="HGP創英角ｺﾞｼｯｸUB" pitchFamily="50" charset="-128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283200"/>
            <a:ext cx="2780063" cy="114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"/>
            <a:ext cx="7848600" cy="610446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081298" cy="61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"/>
          <p:cNvSpPr>
            <a:spLocks noChangeArrowheads="1"/>
          </p:cNvSpPr>
          <p:nvPr userDrawn="1"/>
        </p:nvSpPr>
        <p:spPr bwMode="auto">
          <a:xfrm>
            <a:off x="3958759" y="5443284"/>
            <a:ext cx="2463101" cy="46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9388" indent="-179388" algn="r">
              <a:spcBef>
                <a:spcPct val="20000"/>
              </a:spcBef>
              <a:buClr>
                <a:srgbClr val="004499"/>
              </a:buClr>
              <a:buSzPct val="130000"/>
              <a:buFont typeface="Wingdings" pitchFamily="2" charset="2"/>
              <a:buNone/>
              <a:tabLst>
                <a:tab pos="180975" algn="l"/>
              </a:tabLst>
              <a:defRPr/>
            </a:pPr>
            <a:r>
              <a:rPr lang="en-US" altLang="ja-JP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WoodvilleJapan</a:t>
            </a:r>
            <a:endParaRPr lang="ja-JP" altLang="en-US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  <a:p>
            <a:pPr marL="179388" indent="-179388" algn="r">
              <a:spcBef>
                <a:spcPct val="20000"/>
              </a:spcBef>
              <a:buClr>
                <a:srgbClr val="004499"/>
              </a:buClr>
              <a:buSzPct val="130000"/>
              <a:buFont typeface="Wingdings" pitchFamily="2" charset="2"/>
              <a:buNone/>
              <a:tabLst>
                <a:tab pos="180975" algn="l"/>
              </a:tabLst>
              <a:defRPr/>
            </a:pPr>
            <a:r>
              <a:rPr lang="en-US" altLang="ja-JP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2013</a:t>
            </a:r>
            <a:r>
              <a:rPr lang="ja-JP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年</a:t>
            </a:r>
            <a:r>
              <a:rPr lang="en-US" altLang="ja-JP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3</a:t>
            </a:r>
            <a:r>
              <a:rPr lang="ja-JP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月</a:t>
            </a:r>
            <a:r>
              <a:rPr lang="en-US" altLang="ja-JP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13</a:t>
            </a:r>
            <a:r>
              <a:rPr lang="ja-JP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日</a:t>
            </a:r>
            <a:endParaRPr lang="ja-JP" alt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6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B2C59-D268-4064-98B5-7335C408630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061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692150"/>
            <a:ext cx="2105025" cy="59055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95288" y="692150"/>
            <a:ext cx="6167437" cy="59055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DAB0B-9B00-4F62-B247-5DC4A4A546D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29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592885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C6F9-C8C1-4777-B1CF-330DBFE5394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65" y="779992"/>
            <a:ext cx="571500" cy="7524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13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7D188-9897-408A-A87C-C3B4DF8AEE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487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3543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3125" y="1341438"/>
            <a:ext cx="413702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C6F9-C8C1-4777-B1CF-330DBFE5394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401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241FF-A0EE-49AD-BFB4-13C9EB17D86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448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E021C-1BEA-444D-A31B-32CA1EEECB0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473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B9F52-27EE-43D1-937D-3796A2C10C8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818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6E93-989E-4288-8ACF-96593840BB9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73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3350" y="6669088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8A649-182E-4AB9-A2C1-680E0B03620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1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92150"/>
            <a:ext cx="84248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42486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227763" y="6669088"/>
            <a:ext cx="284797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Candara" pitchFamily="34" charset="0"/>
                <a:ea typeface="HGP創英角ｺﾞｼｯｸUB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ja-JP" sz="600" dirty="0">
                <a:solidFill>
                  <a:srgbClr val="4D4D4D"/>
                </a:solidFill>
                <a:latin typeface="Arial" charset="0"/>
                <a:ea typeface="ＭＳ Ｐゴシック" charset="-128"/>
              </a:rPr>
              <a:t>© </a:t>
            </a:r>
            <a:r>
              <a:rPr lang="en-US" altLang="ja-JP" sz="600" dirty="0" smtClean="0">
                <a:solidFill>
                  <a:srgbClr val="4D4D4D"/>
                </a:solidFill>
                <a:latin typeface="Arial" charset="0"/>
                <a:ea typeface="ＭＳ Ｐゴシック" charset="-128"/>
              </a:rPr>
              <a:t>2013 </a:t>
            </a:r>
            <a:r>
              <a:rPr lang="en-US" altLang="ja-JP" sz="600" b="1" dirty="0" err="1" smtClean="0">
                <a:solidFill>
                  <a:srgbClr val="4D4D4D"/>
                </a:solidFill>
                <a:latin typeface="Century Gothic" pitchFamily="34" charset="0"/>
                <a:ea typeface="ＭＳ Ｐゴシック" charset="-128"/>
              </a:rPr>
              <a:t>Woodville</a:t>
            </a:r>
            <a:r>
              <a:rPr lang="en-US" altLang="ja-JP" sz="600" b="1" dirty="0" err="1" smtClean="0">
                <a:solidFill>
                  <a:srgbClr val="FF0000"/>
                </a:solidFill>
                <a:latin typeface="Century Gothic" pitchFamily="34" charset="0"/>
                <a:ea typeface="ＭＳ Ｐゴシック" charset="-128"/>
              </a:rPr>
              <a:t>J</a:t>
            </a:r>
            <a:r>
              <a:rPr lang="en-US" altLang="ja-JP" sz="600" b="1" dirty="0" err="1" smtClean="0">
                <a:solidFill>
                  <a:srgbClr val="4D4D4D"/>
                </a:solidFill>
                <a:latin typeface="Century Gothic" pitchFamily="34" charset="0"/>
                <a:ea typeface="ＭＳ Ｐゴシック" charset="-128"/>
              </a:rPr>
              <a:t>apan</a:t>
            </a:r>
            <a:r>
              <a:rPr lang="en-US" altLang="ja-JP" sz="600" dirty="0" smtClean="0">
                <a:solidFill>
                  <a:srgbClr val="4D4D4D"/>
                </a:solidFill>
                <a:latin typeface="Arial" charset="0"/>
                <a:ea typeface="ＭＳ Ｐゴシック" charset="-128"/>
              </a:rPr>
              <a:t>. </a:t>
            </a:r>
            <a:r>
              <a:rPr lang="en-US" altLang="ja-JP" sz="600" dirty="0">
                <a:solidFill>
                  <a:srgbClr val="4D4D4D"/>
                </a:solidFill>
                <a:latin typeface="Arial" charset="0"/>
                <a:ea typeface="ＭＳ Ｐゴシック" charset="-128"/>
              </a:rPr>
              <a:t>All rights reserved.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58775" y="1231900"/>
            <a:ext cx="8456613" cy="0"/>
          </a:xfrm>
          <a:prstGeom prst="line">
            <a:avLst/>
          </a:prstGeom>
          <a:noFill/>
          <a:ln w="19050">
            <a:solidFill>
              <a:srgbClr val="0044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033" name="Line 10"/>
          <p:cNvSpPr>
            <a:spLocks noChangeShapeType="1"/>
          </p:cNvSpPr>
          <p:nvPr userDrawn="1"/>
        </p:nvSpPr>
        <p:spPr bwMode="auto">
          <a:xfrm>
            <a:off x="358775" y="1231900"/>
            <a:ext cx="8456613" cy="0"/>
          </a:xfrm>
          <a:prstGeom prst="line">
            <a:avLst/>
          </a:prstGeom>
          <a:noFill/>
          <a:ln w="19050">
            <a:solidFill>
              <a:srgbClr val="0044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33350" y="6592885"/>
            <a:ext cx="693738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C6F9-C8C1-4777-B1CF-330DBFE5394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"/>
            <a:ext cx="7848600" cy="610446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081298" cy="61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SzPct val="130000"/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8288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1168400" indent="-269875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3pPr>
      <a:lvl4pPr marL="1524000" indent="-176213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Font typeface="ＭＳ Ｐゴシック" charset="-128"/>
        <a:buBlip>
          <a:blip r:embed="rId18"/>
        </a:buBlip>
        <a:defRPr kumimoji="1" sz="1000">
          <a:solidFill>
            <a:schemeClr val="tx1"/>
          </a:solidFill>
          <a:latin typeface="+mn-lt"/>
          <a:ea typeface="+mn-ea"/>
        </a:defRPr>
      </a:lvl4pPr>
      <a:lvl5pPr marL="1879600" indent="-176213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Font typeface="ＭＳ Ｐゴシック" charset="-128"/>
        <a:buBlip>
          <a:blip r:embed="rId19"/>
        </a:buBlip>
        <a:defRPr kumimoji="1" sz="1200">
          <a:solidFill>
            <a:schemeClr val="tx1"/>
          </a:solidFill>
          <a:latin typeface="+mn-lt"/>
          <a:ea typeface="+mn-ea"/>
        </a:defRPr>
      </a:lvl5pPr>
      <a:lvl6pPr marL="2336800" indent="-176213" algn="l" rtl="0" fontAlgn="base">
        <a:spcBef>
          <a:spcPct val="20000"/>
        </a:spcBef>
        <a:spcAft>
          <a:spcPct val="0"/>
        </a:spcAft>
        <a:buClr>
          <a:srgbClr val="004499"/>
        </a:buClr>
        <a:buFont typeface="ＭＳ Ｐゴシック" pitchFamily="50" charset="-128"/>
        <a:buBlip>
          <a:blip r:embed="rId1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794000" indent="-176213" algn="l" rtl="0" fontAlgn="base">
        <a:spcBef>
          <a:spcPct val="20000"/>
        </a:spcBef>
        <a:spcAft>
          <a:spcPct val="0"/>
        </a:spcAft>
        <a:buClr>
          <a:srgbClr val="004499"/>
        </a:buClr>
        <a:buFont typeface="ＭＳ Ｐゴシック" pitchFamily="50" charset="-128"/>
        <a:buBlip>
          <a:blip r:embed="rId1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3251200" indent="-176213" algn="l" rtl="0" fontAlgn="base">
        <a:spcBef>
          <a:spcPct val="20000"/>
        </a:spcBef>
        <a:spcAft>
          <a:spcPct val="0"/>
        </a:spcAft>
        <a:buClr>
          <a:srgbClr val="004499"/>
        </a:buClr>
        <a:buFont typeface="ＭＳ Ｐゴシック" pitchFamily="50" charset="-128"/>
        <a:buBlip>
          <a:blip r:embed="rId1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3708400" indent="-176213" algn="l" rtl="0" fontAlgn="base">
        <a:spcBef>
          <a:spcPct val="20000"/>
        </a:spcBef>
        <a:spcAft>
          <a:spcPct val="0"/>
        </a:spcAft>
        <a:buClr>
          <a:srgbClr val="004499"/>
        </a:buClr>
        <a:buFont typeface="ＭＳ Ｐゴシック" pitchFamily="50" charset="-128"/>
        <a:buBlip>
          <a:blip r:embed="rId1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r.koji.kimur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58810" y="2511504"/>
            <a:ext cx="5893265" cy="938213"/>
          </a:xfrm>
        </p:spPr>
        <p:txBody>
          <a:bodyPr lIns="0" tIns="0" rIns="0" bIns="0"/>
          <a:lstStyle/>
          <a:p>
            <a:pPr eaLnBrk="1" hangingPunct="1">
              <a:defRPr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/>
            </a:r>
            <a:b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</a:b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Web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サイト 「</a:t>
            </a:r>
            <a:r>
              <a:rPr lang="ja-JP" altLang="en-US" sz="2400" dirty="0" smtClean="0">
                <a:latin typeface="Impact" pitchFamily="34" charset="0"/>
              </a:rPr>
              <a:t>基本</a:t>
            </a:r>
            <a:r>
              <a:rPr lang="ja-JP" altLang="en-US" sz="2400" dirty="0">
                <a:latin typeface="Impact" pitchFamily="34" charset="0"/>
              </a:rPr>
              <a:t>構造</a:t>
            </a:r>
            <a:r>
              <a:rPr lang="ja-JP" altLang="en-US" sz="2400" dirty="0" smtClean="0">
                <a:latin typeface="Impact" pitchFamily="34" charset="0"/>
              </a:rPr>
              <a:t>方針」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ご提案書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41" y="1948392"/>
            <a:ext cx="1143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ja-JP" altLang="en-US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latin typeface="Impact" pitchFamily="34" charset="0"/>
            </a:endParaRPr>
          </a:p>
          <a:p>
            <a:endParaRPr lang="en-US" altLang="ja-JP" dirty="0">
              <a:latin typeface="Impact" pitchFamily="34" charset="0"/>
            </a:endParaRPr>
          </a:p>
          <a:p>
            <a:endParaRPr lang="en-US" altLang="ja-JP" dirty="0" smtClean="0">
              <a:latin typeface="Impact" pitchFamily="34" charset="0"/>
            </a:endParaRPr>
          </a:p>
          <a:p>
            <a:endParaRPr lang="en-US" altLang="ja-JP" dirty="0">
              <a:latin typeface="Impact" pitchFamily="34" charset="0"/>
            </a:endParaRPr>
          </a:p>
          <a:p>
            <a:endParaRPr lang="en-US" altLang="ja-JP" dirty="0" smtClean="0">
              <a:latin typeface="Impact" pitchFamily="34" charset="0"/>
            </a:endParaRPr>
          </a:p>
          <a:p>
            <a:pPr lvl="1"/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Woodville</a:t>
            </a:r>
            <a:r>
              <a:rPr lang="en-US" altLang="ja-JP" dirty="0" err="1" smtClean="0">
                <a:solidFill>
                  <a:srgbClr val="FF0000"/>
                </a:solidFill>
                <a:latin typeface="Impact" pitchFamily="34" charset="0"/>
              </a:rPr>
              <a:t>J</a:t>
            </a:r>
            <a:r>
              <a:rPr lang="en-US" altLang="ja-JP" dirty="0" err="1" smtClean="0">
                <a:latin typeface="Impact" pitchFamily="34" charset="0"/>
              </a:rPr>
              <a:t>apan</a:t>
            </a:r>
            <a:endParaRPr lang="en-US" altLang="ja-JP" dirty="0" smtClean="0">
              <a:latin typeface="Impact" pitchFamily="34" charset="0"/>
            </a:endParaRPr>
          </a:p>
          <a:p>
            <a:pPr lvl="1"/>
            <a:r>
              <a:rPr lang="ja-JP" altLang="en-US" dirty="0" smtClean="0">
                <a:latin typeface="Impact" pitchFamily="34" charset="0"/>
              </a:rPr>
              <a:t>木村浩二</a:t>
            </a:r>
          </a:p>
          <a:p>
            <a:pPr lvl="1"/>
            <a:r>
              <a:rPr lang="ja-JP" altLang="en-US" dirty="0" smtClean="0">
                <a:latin typeface="Impact" pitchFamily="34" charset="0"/>
              </a:rPr>
              <a:t>横浜市港南区</a:t>
            </a:r>
            <a:r>
              <a:rPr lang="ja-JP" altLang="en-US" dirty="0">
                <a:latin typeface="Impact" pitchFamily="34" charset="0"/>
              </a:rPr>
              <a:t>日野</a:t>
            </a:r>
            <a:r>
              <a:rPr lang="ja-JP" altLang="en-US" dirty="0" smtClean="0">
                <a:latin typeface="Impact" pitchFamily="34" charset="0"/>
              </a:rPr>
              <a:t>中央三丁目</a:t>
            </a:r>
            <a:r>
              <a:rPr lang="en-US" altLang="ja-JP" dirty="0" smtClean="0">
                <a:latin typeface="Impact" pitchFamily="34" charset="0"/>
              </a:rPr>
              <a:t>26-6</a:t>
            </a:r>
          </a:p>
          <a:p>
            <a:pPr lvl="1"/>
            <a:r>
              <a:rPr lang="en-US" altLang="ja-JP" dirty="0">
                <a:latin typeface="Impact" pitchFamily="34" charset="0"/>
                <a:hlinkClick r:id="rId3"/>
              </a:rPr>
              <a:t>m</a:t>
            </a:r>
            <a:r>
              <a:rPr lang="en-US" altLang="ja-JP" dirty="0" smtClean="0">
                <a:latin typeface="Impact" pitchFamily="34" charset="0"/>
                <a:hlinkClick r:id="rId3"/>
              </a:rPr>
              <a:t>r.koji.kimura@gmail.com</a:t>
            </a:r>
            <a:endParaRPr lang="en-US" altLang="ja-JP" dirty="0" smtClean="0">
              <a:latin typeface="Impact" pitchFamily="34" charset="0"/>
            </a:endParaRPr>
          </a:p>
          <a:p>
            <a:pPr lvl="1"/>
            <a:r>
              <a:rPr lang="en-US" altLang="ja-JP" dirty="0" smtClean="0">
                <a:latin typeface="Impact" pitchFamily="34" charset="0"/>
              </a:rPr>
              <a:t>FAX:</a:t>
            </a:r>
            <a:r>
              <a:rPr lang="ja-JP" altLang="en-US" dirty="0" smtClean="0">
                <a:latin typeface="Impact" pitchFamily="34" charset="0"/>
              </a:rPr>
              <a:t> </a:t>
            </a:r>
            <a:r>
              <a:rPr lang="en-US" altLang="ja-JP" dirty="0" smtClean="0">
                <a:latin typeface="Impact" pitchFamily="34" charset="0"/>
              </a:rPr>
              <a:t>045-835-5770</a:t>
            </a:r>
          </a:p>
          <a:p>
            <a:pPr lvl="1"/>
            <a:r>
              <a:rPr lang="en-US" altLang="ja-JP" dirty="0" smtClean="0">
                <a:latin typeface="Impact" pitchFamily="34" charset="0"/>
              </a:rPr>
              <a:t>TEL:</a:t>
            </a:r>
            <a:r>
              <a:rPr lang="ja-JP" altLang="en-US" dirty="0" smtClean="0">
                <a:latin typeface="Impact" pitchFamily="34" charset="0"/>
              </a:rPr>
              <a:t> </a:t>
            </a:r>
            <a:r>
              <a:rPr lang="en-US" altLang="ja-JP" dirty="0" smtClean="0">
                <a:latin typeface="Impact" pitchFamily="34" charset="0"/>
              </a:rPr>
              <a:t>090-4532-6500</a:t>
            </a:r>
            <a:endParaRPr lang="ja-JP" altLang="en-US" dirty="0">
              <a:latin typeface="Impact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3DC6F9-C8C1-4777-B1CF-330DBFE53940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43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Woody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designWoody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rgbClr val="FF0000">
              <a:alpha val="50000"/>
            </a:srgbClr>
          </a:solidFill>
          <a:prstDash val="solid"/>
          <a:round/>
          <a:headEnd type="none" w="med" len="med"/>
          <a:tailEnd type="none" w="med" len="med"/>
        </a:ln>
        <a:effectLst>
          <a:outerShdw dist="43814" dir="3274124" rotWithShape="0">
            <a:schemeClr val="bg2">
              <a:alpha val="34999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ndara" pitchFamily="34" charset="0"/>
            <a:ea typeface="HGP創英角ｺﾞｼｯｸUB" pitchFamily="50" charset="-128"/>
          </a:defRPr>
        </a:defPPr>
      </a:lstStyle>
    </a:spDef>
    <a:lnDef>
      <a:spPr bwMode="auto">
        <a:noFill/>
        <a:ln w="57150" cap="flat" cmpd="sng" algn="ctr">
          <a:solidFill>
            <a:srgbClr val="FF0000">
              <a:alpha val="50000"/>
            </a:srgbClr>
          </a:solidFill>
          <a:prstDash val="solid"/>
          <a:round/>
          <a:headEnd type="none" w="med" len="med"/>
          <a:tailEnd type="arrow"/>
        </a:ln>
        <a:effectLst>
          <a:outerShdw dist="43814" dir="3274124" rotWithShape="0">
            <a:schemeClr val="bg2">
              <a:alpha val="34999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/>
    </a:lnDef>
  </a:objectDefaults>
  <a:extraClrSchemeLst>
    <a:extraClrScheme>
      <a:clrScheme name="designKi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Ki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Ki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Ki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Ki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Ki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Ki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Kis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19381</TotalTime>
  <Words>18</Words>
  <Application>Microsoft Office PowerPoint</Application>
  <PresentationFormat>画面に合わせる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designWoody</vt:lpstr>
      <vt:lpstr> Webサイト 「基本構造方針」 ご提案書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</dc:creator>
  <cp:lastModifiedBy>woodville</cp:lastModifiedBy>
  <cp:revision>1501</cp:revision>
  <cp:lastPrinted>2013-03-05T06:21:25Z</cp:lastPrinted>
  <dcterms:created xsi:type="dcterms:W3CDTF">1601-01-01T00:00:00Z</dcterms:created>
  <dcterms:modified xsi:type="dcterms:W3CDTF">2014-01-16T08:13:49Z</dcterms:modified>
</cp:coreProperties>
</file>