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DC0A-F9C2-482E-85CD-953A1D98833E}" type="datetimeFigureOut">
              <a:rPr kumimoji="1" lang="ja-JP" altLang="en-US" smtClean="0"/>
              <a:t>2012/7/11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EFE5-F001-4575-91A8-AF7499C68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06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DC0A-F9C2-482E-85CD-953A1D98833E}" type="datetimeFigureOut">
              <a:rPr kumimoji="1" lang="ja-JP" altLang="en-US" smtClean="0"/>
              <a:t>2012/7/11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EFE5-F001-4575-91A8-AF7499C68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8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DC0A-F9C2-482E-85CD-953A1D98833E}" type="datetimeFigureOut">
              <a:rPr kumimoji="1" lang="ja-JP" altLang="en-US" smtClean="0"/>
              <a:t>2012/7/11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EFE5-F001-4575-91A8-AF7499C68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97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DC0A-F9C2-482E-85CD-953A1D98833E}" type="datetimeFigureOut">
              <a:rPr kumimoji="1" lang="ja-JP" altLang="en-US" smtClean="0"/>
              <a:t>2012/7/11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EFE5-F001-4575-91A8-AF7499C68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85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DC0A-F9C2-482E-85CD-953A1D98833E}" type="datetimeFigureOut">
              <a:rPr kumimoji="1" lang="ja-JP" altLang="en-US" smtClean="0"/>
              <a:t>2012/7/11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EFE5-F001-4575-91A8-AF7499C68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77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DC0A-F9C2-482E-85CD-953A1D98833E}" type="datetimeFigureOut">
              <a:rPr kumimoji="1" lang="ja-JP" altLang="en-US" smtClean="0"/>
              <a:t>2012/7/11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EFE5-F001-4575-91A8-AF7499C68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45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DC0A-F9C2-482E-85CD-953A1D98833E}" type="datetimeFigureOut">
              <a:rPr kumimoji="1" lang="ja-JP" altLang="en-US" smtClean="0"/>
              <a:t>2012/7/11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EFE5-F001-4575-91A8-AF7499C68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13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DC0A-F9C2-482E-85CD-953A1D98833E}" type="datetimeFigureOut">
              <a:rPr kumimoji="1" lang="ja-JP" altLang="en-US" smtClean="0"/>
              <a:t>2012/7/11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EFE5-F001-4575-91A8-AF7499C68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42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DC0A-F9C2-482E-85CD-953A1D98833E}" type="datetimeFigureOut">
              <a:rPr kumimoji="1" lang="ja-JP" altLang="en-US" smtClean="0"/>
              <a:t>2012/7/11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EFE5-F001-4575-91A8-AF7499C68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77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DC0A-F9C2-482E-85CD-953A1D98833E}" type="datetimeFigureOut">
              <a:rPr kumimoji="1" lang="ja-JP" altLang="en-US" smtClean="0"/>
              <a:t>2012/7/11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EFE5-F001-4575-91A8-AF7499C68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43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DC0A-F9C2-482E-85CD-953A1D98833E}" type="datetimeFigureOut">
              <a:rPr kumimoji="1" lang="ja-JP" altLang="en-US" smtClean="0"/>
              <a:t>2012/7/11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EFE5-F001-4575-91A8-AF7499C68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70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DC0A-F9C2-482E-85CD-953A1D98833E}" type="datetimeFigureOut">
              <a:rPr kumimoji="1" lang="ja-JP" altLang="en-US" smtClean="0"/>
              <a:t>2012/7/11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EFE5-F001-4575-91A8-AF7499C68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49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TeamDomain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76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TeamDomain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TeamDomain</dc:title>
  <dc:creator>woody</dc:creator>
  <cp:lastModifiedBy>woody</cp:lastModifiedBy>
  <cp:revision>1</cp:revision>
  <dcterms:created xsi:type="dcterms:W3CDTF">2012-07-11T04:56:19Z</dcterms:created>
  <dcterms:modified xsi:type="dcterms:W3CDTF">2012-07-11T04:57:11Z</dcterms:modified>
</cp:coreProperties>
</file>