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1" r:id="rId5"/>
    <p:sldId id="274" r:id="rId6"/>
    <p:sldId id="275" r:id="rId7"/>
    <p:sldId id="287" r:id="rId8"/>
    <p:sldId id="276" r:id="rId9"/>
    <p:sldId id="277" r:id="rId10"/>
    <p:sldId id="278" r:id="rId11"/>
    <p:sldId id="279" r:id="rId12"/>
    <p:sldId id="280" r:id="rId13"/>
    <p:sldId id="282" r:id="rId14"/>
    <p:sldId id="284" r:id="rId15"/>
    <p:sldId id="285" r:id="rId16"/>
    <p:sldId id="263" r:id="rId17"/>
  </p:sldIdLst>
  <p:sldSz cx="24384000" cy="15748000"/>
  <p:notesSz cx="6858000" cy="9144000"/>
  <p:embeddedFontLst>
    <p:embeddedFont>
      <p:font typeface="Helvetica Neue Light"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Helvetica Neue"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24F"/>
    <a:srgbClr val="F77525"/>
    <a:srgbClr val="8E8E8E"/>
    <a:srgbClr val="F8BA00"/>
    <a:srgbClr val="FC67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660"/>
  </p:normalViewPr>
  <p:slideViewPr>
    <p:cSldViewPr snapToGrid="0">
      <p:cViewPr varScale="1">
        <p:scale>
          <a:sx n="30" d="100"/>
          <a:sy n="30" d="100"/>
        </p:scale>
        <p:origin x="1206" y="114"/>
      </p:cViewPr>
      <p:guideLst>
        <p:guide orient="horz" pos="4953"/>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2.fntdata"/><Relationship Id="rId31" Type="http://schemas.openxmlformats.org/officeDocument/2006/relationships/font" Target="fonts/font11.fntdata"/><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a:noFill/>
          <a:ln>
            <a:noFill/>
          </a:ln>
        </p:spPr>
      </p:sp>
      <p:sp>
        <p:nvSpPr>
          <p:cNvPr id="4" name="Google Shape;4;n"/>
          <p:cNvSpPr txBox="true">
            <a:spLocks noGrp="true"/>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false">
            <a:noAutofit/>
          </a:bodyPr>
          <a:lstStyle>
            <a:lvl1pPr marL="457200" marR="0" lvl="0"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8000"/>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Google Shape;56;p1: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57" name="Google Shape;57;p1: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8: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03" name="Google Shape;103;p8: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4:notes"/>
          <p:cNvSpPr txBox="true">
            <a:spLocks noGrp="true"/>
          </p:cNvSpPr>
          <p:nvPr>
            <p:ph type="body" idx="1"/>
          </p:nvPr>
        </p:nvSpPr>
        <p:spPr>
          <a:xfrm>
            <a:off x="914400" y="4343400"/>
            <a:ext cx="50292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74" name="Google Shape;74;p4:notes"/>
          <p:cNvSpPr>
            <a:spLocks noGrp="true" noRot="true" noChangeAspect="true"/>
          </p:cNvSpPr>
          <p:nvPr>
            <p:ph type="sldImg" idx="2"/>
          </p:nvPr>
        </p:nvSpPr>
        <p:spPr>
          <a:xfrm>
            <a:off x="774700" y="685800"/>
            <a:ext cx="53086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ítulo y subtítulo">
  <p:cSld name="TITLE">
    <p:spTree>
      <p:nvGrpSpPr>
        <p:cNvPr id="1" name="Shape 9"/>
        <p:cNvGrpSpPr/>
        <p:nvPr/>
      </p:nvGrpSpPr>
      <p:grpSpPr>
        <a:xfrm>
          <a:off x="0" y="0"/>
          <a:ext cx="0" cy="0"/>
          <a:chOff x="0" y="0"/>
          <a:chExt cx="0" cy="0"/>
        </a:xfrm>
      </p:grpSpPr>
      <p:sp>
        <p:nvSpPr>
          <p:cNvPr id="10" name="Google Shape;10;p2"/>
          <p:cNvSpPr txBox="true">
            <a:spLocks noGrp="true"/>
          </p:cNvSpPr>
          <p:nvPr>
            <p:ph type="title"/>
          </p:nvPr>
        </p:nvSpPr>
        <p:spPr>
          <a:xfrm>
            <a:off x="4833937" y="3319859"/>
            <a:ext cx="14716126" cy="4643438"/>
          </a:xfrm>
          <a:prstGeom prst="rect">
            <a:avLst/>
          </a:prstGeom>
          <a:noFill/>
          <a:ln>
            <a:noFill/>
          </a:ln>
        </p:spPr>
        <p:txBody>
          <a:bodyPr spcFirstLastPara="1" wrap="square" lIns="71425" tIns="71425" rIns="71425" bIns="71425" anchor="b" anchorCtr="false">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2"/>
          <p:cNvSpPr txBox="true">
            <a:spLocks noGrp="true"/>
          </p:cNvSpPr>
          <p:nvPr>
            <p:ph type="body" idx="1"/>
          </p:nvPr>
        </p:nvSpPr>
        <p:spPr>
          <a:xfrm>
            <a:off x="4833937" y="8088312"/>
            <a:ext cx="14716126" cy="1589485"/>
          </a:xfrm>
          <a:prstGeom prst="rect">
            <a:avLst/>
          </a:prstGeom>
          <a:noFill/>
          <a:ln>
            <a:noFill/>
          </a:ln>
        </p:spPr>
        <p:txBody>
          <a:bodyPr spcFirstLastPara="1" wrap="square" lIns="71425" tIns="71425" rIns="71425" bIns="71425" anchor="t" anchorCtr="false">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5" algn="l">
              <a:lnSpc>
                <a:spcPct val="100000"/>
              </a:lnSpc>
              <a:spcBef>
                <a:spcPts val="6700"/>
              </a:spcBef>
              <a:spcAft>
                <a:spcPts val="0"/>
              </a:spcAft>
              <a:buClr>
                <a:srgbClr val="FFFFFF"/>
              </a:buClr>
              <a:buSzPts val="2610"/>
              <a:buChar char="•"/>
              <a:defRPr/>
            </a:lvl8pPr>
            <a:lvl9pPr marL="4114800" lvl="8" indent="-394335" algn="l">
              <a:lnSpc>
                <a:spcPct val="100000"/>
              </a:lnSpc>
              <a:spcBef>
                <a:spcPts val="6700"/>
              </a:spcBef>
              <a:spcAft>
                <a:spcPts val="0"/>
              </a:spcAft>
              <a:buClr>
                <a:srgbClr val="FFFFFF"/>
              </a:buClr>
              <a:buSzPts val="2610"/>
              <a:buChar char="•"/>
              <a:defRPr/>
            </a:lvl9pPr>
          </a:lstStyle>
          <a:p/>
        </p:txBody>
      </p:sp>
      <p:sp>
        <p:nvSpPr>
          <p:cNvPr id="12" name="Google Shape;12;p2"/>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6"/>
        <p:cNvGrpSpPr/>
        <p:nvPr/>
      </p:nvGrpSpPr>
      <p:grpSpPr>
        <a:xfrm>
          <a:off x="0" y="0"/>
          <a:ext cx="0" cy="0"/>
          <a:chOff x="0" y="0"/>
          <a:chExt cx="0" cy="0"/>
        </a:xfrm>
      </p:grpSpPr>
      <p:sp>
        <p:nvSpPr>
          <p:cNvPr id="47" name="Google Shape;47;p11"/>
          <p:cNvSpPr txBox="true">
            <a:spLocks noGrp="true"/>
          </p:cNvSpPr>
          <p:nvPr>
            <p:ph type="body" idx="1"/>
          </p:nvPr>
        </p:nvSpPr>
        <p:spPr>
          <a:xfrm>
            <a:off x="4833937" y="9963546"/>
            <a:ext cx="14716126" cy="676175"/>
          </a:xfrm>
          <a:prstGeom prst="rect">
            <a:avLst/>
          </a:prstGeom>
          <a:noFill/>
          <a:ln>
            <a:noFill/>
          </a:ln>
        </p:spPr>
        <p:txBody>
          <a:bodyPr spcFirstLastPara="1" wrap="square" lIns="71425" tIns="71425" rIns="71425" bIns="71425" anchor="t" anchorCtr="false">
            <a:noAutofit/>
          </a:bodyPr>
          <a:lstStyle>
            <a:lvl1pPr marL="457200" lvl="0" indent="-228600" algn="ctr">
              <a:lnSpc>
                <a:spcPct val="100000"/>
              </a:lnSpc>
              <a:spcBef>
                <a:spcPts val="0"/>
              </a:spcBef>
              <a:spcAft>
                <a:spcPts val="0"/>
              </a:spcAft>
              <a:buClr>
                <a:srgbClr val="FFFFFF"/>
              </a:buClr>
              <a:buSzPts val="3600"/>
              <a:buFont typeface="Helvetica Neue"/>
              <a:buNone/>
              <a:defRPr sz="3600" i="1"/>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5" algn="l">
              <a:lnSpc>
                <a:spcPct val="100000"/>
              </a:lnSpc>
              <a:spcBef>
                <a:spcPts val="6700"/>
              </a:spcBef>
              <a:spcAft>
                <a:spcPts val="0"/>
              </a:spcAft>
              <a:buClr>
                <a:srgbClr val="FFFFFF"/>
              </a:buClr>
              <a:buSzPts val="2610"/>
              <a:buChar char="•"/>
              <a:defRPr/>
            </a:lvl8pPr>
            <a:lvl9pPr marL="4114800" lvl="8" indent="-394335" algn="l">
              <a:lnSpc>
                <a:spcPct val="100000"/>
              </a:lnSpc>
              <a:spcBef>
                <a:spcPts val="6700"/>
              </a:spcBef>
              <a:spcAft>
                <a:spcPts val="0"/>
              </a:spcAft>
              <a:buClr>
                <a:srgbClr val="FFFFFF"/>
              </a:buClr>
              <a:buSzPts val="2610"/>
              <a:buChar char="•"/>
              <a:defRPr/>
            </a:lvl9pPr>
          </a:lstStyle>
          <a:p/>
        </p:txBody>
      </p:sp>
      <p:sp>
        <p:nvSpPr>
          <p:cNvPr id="48" name="Google Shape;48;p11"/>
          <p:cNvSpPr txBox="true">
            <a:spLocks noGrp="true"/>
          </p:cNvSpPr>
          <p:nvPr>
            <p:ph type="body" idx="2"/>
          </p:nvPr>
        </p:nvSpPr>
        <p:spPr>
          <a:xfrm>
            <a:off x="4833937" y="7035456"/>
            <a:ext cx="14716126" cy="936520"/>
          </a:xfrm>
          <a:prstGeom prst="rect">
            <a:avLst/>
          </a:prstGeom>
          <a:noFill/>
          <a:ln>
            <a:noFill/>
          </a:ln>
        </p:spPr>
        <p:txBody>
          <a:bodyPr spcFirstLastPara="1" wrap="square" lIns="71425" tIns="71425" rIns="71425" bIns="71425" anchor="ctr" anchorCtr="false">
            <a:noAutofit/>
          </a:bodyPr>
          <a:lstStyle>
            <a:lvl1pPr marL="457200" lvl="0" indent="-2286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5" algn="l">
              <a:lnSpc>
                <a:spcPct val="100000"/>
              </a:lnSpc>
              <a:spcBef>
                <a:spcPts val="6700"/>
              </a:spcBef>
              <a:spcAft>
                <a:spcPts val="0"/>
              </a:spcAft>
              <a:buClr>
                <a:srgbClr val="FFFFFF"/>
              </a:buClr>
              <a:buSzPts val="2610"/>
              <a:buChar char="•"/>
              <a:defRPr/>
            </a:lvl8pPr>
            <a:lvl9pPr marL="4114800" lvl="8" indent="-394335" algn="l">
              <a:lnSpc>
                <a:spcPct val="100000"/>
              </a:lnSpc>
              <a:spcBef>
                <a:spcPts val="6700"/>
              </a:spcBef>
              <a:spcAft>
                <a:spcPts val="0"/>
              </a:spcAft>
              <a:buClr>
                <a:srgbClr val="FFFFFF"/>
              </a:buClr>
              <a:buSzPts val="2610"/>
              <a:buChar char="•"/>
              <a:defRPr/>
            </a:lvl9pPr>
          </a:lstStyle>
          <a:p/>
        </p:txBody>
      </p:sp>
      <p:sp>
        <p:nvSpPr>
          <p:cNvPr id="49" name="Google Shape;49;p11"/>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12"/>
          <p:cNvSpPr>
            <a:spLocks noGrp="true"/>
          </p:cNvSpPr>
          <p:nvPr>
            <p:ph type="pic" idx="2"/>
          </p:nvPr>
        </p:nvSpPr>
        <p:spPr>
          <a:xfrm>
            <a:off x="3048000" y="1016000"/>
            <a:ext cx="18288001" cy="13716000"/>
          </a:xfrm>
          <a:prstGeom prst="rect">
            <a:avLst/>
          </a:prstGeom>
          <a:noFill/>
          <a:ln>
            <a:noFill/>
          </a:ln>
        </p:spPr>
        <p:txBody>
          <a:bodyPr spcFirstLastPara="1" wrap="square" lIns="91425" tIns="45700" rIns="91425" bIns="45700" anchor="t" anchorCtr="false">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p:txBody>
      </p:sp>
      <p:sp>
        <p:nvSpPr>
          <p:cNvPr id="52" name="Google Shape;52;p12"/>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53"/>
        <p:cNvGrpSpPr/>
        <p:nvPr/>
      </p:nvGrpSpPr>
      <p:grpSpPr>
        <a:xfrm>
          <a:off x="0" y="0"/>
          <a:ext cx="0" cy="0"/>
          <a:chOff x="0" y="0"/>
          <a:chExt cx="0" cy="0"/>
        </a:xfrm>
      </p:grpSpPr>
      <p:sp>
        <p:nvSpPr>
          <p:cNvPr id="54" name="Google Shape;54;p13"/>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Foto (horizontal)">
  <p:cSld name="TITLE_AND_BODY">
    <p:spTree>
      <p:nvGrpSpPr>
        <p:cNvPr id="1" name="Shape 13"/>
        <p:cNvGrpSpPr/>
        <p:nvPr/>
      </p:nvGrpSpPr>
      <p:grpSpPr>
        <a:xfrm>
          <a:off x="0" y="0"/>
          <a:ext cx="0" cy="0"/>
          <a:chOff x="0" y="0"/>
          <a:chExt cx="0" cy="0"/>
        </a:xfrm>
      </p:grpSpPr>
      <p:sp>
        <p:nvSpPr>
          <p:cNvPr id="14" name="Google Shape;14;p3"/>
          <p:cNvSpPr>
            <a:spLocks noGrp="true"/>
          </p:cNvSpPr>
          <p:nvPr>
            <p:ph type="pic" idx="2"/>
          </p:nvPr>
        </p:nvSpPr>
        <p:spPr>
          <a:xfrm>
            <a:off x="5325070" y="1962546"/>
            <a:ext cx="13722210" cy="8304611"/>
          </a:xfrm>
          <a:prstGeom prst="rect">
            <a:avLst/>
          </a:prstGeom>
          <a:noFill/>
          <a:ln>
            <a:noFill/>
          </a:ln>
        </p:spPr>
        <p:txBody>
          <a:bodyPr spcFirstLastPara="1" wrap="square" lIns="91425" tIns="45700" rIns="91425" bIns="45700" anchor="t" anchorCtr="false">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p:txBody>
      </p:sp>
      <p:sp>
        <p:nvSpPr>
          <p:cNvPr id="15" name="Google Shape;15;p3"/>
          <p:cNvSpPr txBox="true">
            <a:spLocks noGrp="true"/>
          </p:cNvSpPr>
          <p:nvPr>
            <p:ph type="title"/>
          </p:nvPr>
        </p:nvSpPr>
        <p:spPr>
          <a:xfrm>
            <a:off x="4833937" y="10463609"/>
            <a:ext cx="14716126" cy="2000251"/>
          </a:xfrm>
          <a:prstGeom prst="rect">
            <a:avLst/>
          </a:prstGeom>
          <a:noFill/>
          <a:ln>
            <a:noFill/>
          </a:ln>
        </p:spPr>
        <p:txBody>
          <a:bodyPr spcFirstLastPara="1" wrap="square" lIns="71425" tIns="71425" rIns="71425" bIns="71425" anchor="ctr" anchorCtr="false">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6" name="Google Shape;16;p3"/>
          <p:cNvSpPr txBox="true">
            <a:spLocks noGrp="true"/>
          </p:cNvSpPr>
          <p:nvPr>
            <p:ph type="body" idx="1"/>
          </p:nvPr>
        </p:nvSpPr>
        <p:spPr>
          <a:xfrm>
            <a:off x="4833937" y="12481718"/>
            <a:ext cx="14716126" cy="1589486"/>
          </a:xfrm>
          <a:prstGeom prst="rect">
            <a:avLst/>
          </a:prstGeom>
          <a:noFill/>
          <a:ln>
            <a:noFill/>
          </a:ln>
        </p:spPr>
        <p:txBody>
          <a:bodyPr spcFirstLastPara="1" wrap="square" lIns="71425" tIns="71425" rIns="71425" bIns="71425" anchor="t" anchorCtr="false">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5" algn="l">
              <a:lnSpc>
                <a:spcPct val="100000"/>
              </a:lnSpc>
              <a:spcBef>
                <a:spcPts val="6700"/>
              </a:spcBef>
              <a:spcAft>
                <a:spcPts val="0"/>
              </a:spcAft>
              <a:buClr>
                <a:srgbClr val="FFFFFF"/>
              </a:buClr>
              <a:buSzPts val="2610"/>
              <a:buChar char="•"/>
              <a:defRPr/>
            </a:lvl8pPr>
            <a:lvl9pPr marL="4114800" lvl="8" indent="-394335" algn="l">
              <a:lnSpc>
                <a:spcPct val="100000"/>
              </a:lnSpc>
              <a:spcBef>
                <a:spcPts val="6700"/>
              </a:spcBef>
              <a:spcAft>
                <a:spcPts val="0"/>
              </a:spcAft>
              <a:buClr>
                <a:srgbClr val="FFFFFF"/>
              </a:buClr>
              <a:buSzPts val="2610"/>
              <a:buChar char="•"/>
              <a:defRPr/>
            </a:lvl9pPr>
          </a:lstStyle>
          <a:p/>
        </p:txBody>
      </p:sp>
      <p:sp>
        <p:nvSpPr>
          <p:cNvPr id="17" name="Google Shape;17;p3"/>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1" name="Shape 18"/>
        <p:cNvGrpSpPr/>
        <p:nvPr/>
      </p:nvGrpSpPr>
      <p:grpSpPr>
        <a:xfrm>
          <a:off x="0" y="0"/>
          <a:ext cx="0" cy="0"/>
          <a:chOff x="0" y="0"/>
          <a:chExt cx="0" cy="0"/>
        </a:xfrm>
      </p:grpSpPr>
      <p:sp>
        <p:nvSpPr>
          <p:cNvPr id="19" name="Google Shape;19;p4"/>
          <p:cNvSpPr txBox="true">
            <a:spLocks noGrp="true"/>
          </p:cNvSpPr>
          <p:nvPr>
            <p:ph type="title"/>
          </p:nvPr>
        </p:nvSpPr>
        <p:spPr>
          <a:xfrm>
            <a:off x="4833937" y="5552281"/>
            <a:ext cx="14716126" cy="4643438"/>
          </a:xfrm>
          <a:prstGeom prst="rect">
            <a:avLst/>
          </a:prstGeom>
          <a:noFill/>
          <a:ln>
            <a:noFill/>
          </a:ln>
        </p:spPr>
        <p:txBody>
          <a:bodyPr spcFirstLastPara="1" wrap="square" lIns="71425" tIns="71425" rIns="71425" bIns="71425" anchor="ctr" anchorCtr="false">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0" name="Google Shape;20;p4"/>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1" name="Shape 21"/>
        <p:cNvGrpSpPr/>
        <p:nvPr/>
      </p:nvGrpSpPr>
      <p:grpSpPr>
        <a:xfrm>
          <a:off x="0" y="0"/>
          <a:ext cx="0" cy="0"/>
          <a:chOff x="0" y="0"/>
          <a:chExt cx="0" cy="0"/>
        </a:xfrm>
      </p:grpSpPr>
      <p:sp>
        <p:nvSpPr>
          <p:cNvPr id="22" name="Google Shape;22;p5"/>
          <p:cNvSpPr>
            <a:spLocks noGrp="true"/>
          </p:cNvSpPr>
          <p:nvPr>
            <p:ph type="pic" idx="2"/>
          </p:nvPr>
        </p:nvSpPr>
        <p:spPr>
          <a:xfrm>
            <a:off x="12495609" y="1914481"/>
            <a:ext cx="7500939" cy="11555016"/>
          </a:xfrm>
          <a:prstGeom prst="rect">
            <a:avLst/>
          </a:prstGeom>
          <a:noFill/>
          <a:ln>
            <a:noFill/>
          </a:ln>
        </p:spPr>
        <p:txBody>
          <a:bodyPr spcFirstLastPara="1" wrap="square" lIns="91425" tIns="45700" rIns="91425" bIns="45700" anchor="t" anchorCtr="false">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p:txBody>
      </p:sp>
      <p:sp>
        <p:nvSpPr>
          <p:cNvPr id="23" name="Google Shape;23;p5"/>
          <p:cNvSpPr txBox="true">
            <a:spLocks noGrp="true"/>
          </p:cNvSpPr>
          <p:nvPr>
            <p:ph type="title"/>
          </p:nvPr>
        </p:nvSpPr>
        <p:spPr>
          <a:xfrm>
            <a:off x="4387453" y="1908968"/>
            <a:ext cx="7500938" cy="5607845"/>
          </a:xfrm>
          <a:prstGeom prst="rect">
            <a:avLst/>
          </a:prstGeom>
          <a:noFill/>
          <a:ln>
            <a:noFill/>
          </a:ln>
        </p:spPr>
        <p:txBody>
          <a:bodyPr spcFirstLastPara="1" wrap="square" lIns="71425" tIns="71425" rIns="71425" bIns="71425" anchor="b" anchorCtr="false">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4" name="Google Shape;24;p5"/>
          <p:cNvSpPr txBox="true">
            <a:spLocks noGrp="true"/>
          </p:cNvSpPr>
          <p:nvPr>
            <p:ph type="body" idx="1"/>
          </p:nvPr>
        </p:nvSpPr>
        <p:spPr>
          <a:xfrm>
            <a:off x="4387453" y="7659687"/>
            <a:ext cx="7500938" cy="5786438"/>
          </a:xfrm>
          <a:prstGeom prst="rect">
            <a:avLst/>
          </a:prstGeom>
          <a:noFill/>
          <a:ln>
            <a:noFill/>
          </a:ln>
        </p:spPr>
        <p:txBody>
          <a:bodyPr spcFirstLastPara="1" wrap="square" lIns="71425" tIns="71425" rIns="71425" bIns="71425" anchor="t" anchorCtr="false">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5" algn="l">
              <a:lnSpc>
                <a:spcPct val="100000"/>
              </a:lnSpc>
              <a:spcBef>
                <a:spcPts val="6700"/>
              </a:spcBef>
              <a:spcAft>
                <a:spcPts val="0"/>
              </a:spcAft>
              <a:buClr>
                <a:srgbClr val="FFFFFF"/>
              </a:buClr>
              <a:buSzPts val="2610"/>
              <a:buChar char="•"/>
              <a:defRPr/>
            </a:lvl8pPr>
            <a:lvl9pPr marL="4114800" lvl="8" indent="-394335" algn="l">
              <a:lnSpc>
                <a:spcPct val="100000"/>
              </a:lnSpc>
              <a:spcBef>
                <a:spcPts val="6700"/>
              </a:spcBef>
              <a:spcAft>
                <a:spcPts val="0"/>
              </a:spcAft>
              <a:buClr>
                <a:srgbClr val="FFFFFF"/>
              </a:buClr>
              <a:buSzPts val="2610"/>
              <a:buChar char="•"/>
              <a:defRPr/>
            </a:lvl9pPr>
          </a:lstStyle>
          <a:p/>
        </p:txBody>
      </p:sp>
      <p:sp>
        <p:nvSpPr>
          <p:cNvPr id="25" name="Google Shape;25;p5"/>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26"/>
        <p:cNvGrpSpPr/>
        <p:nvPr/>
      </p:nvGrpSpPr>
      <p:grpSpPr>
        <a:xfrm>
          <a:off x="0" y="0"/>
          <a:ext cx="0" cy="0"/>
          <a:chOff x="0" y="0"/>
          <a:chExt cx="0" cy="0"/>
        </a:xfrm>
      </p:grpSpPr>
      <p:sp>
        <p:nvSpPr>
          <p:cNvPr id="27" name="Google Shape;27;p6"/>
          <p:cNvSpPr txBox="true">
            <a:spLocks noGrp="true"/>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false">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8" name="Google Shape;28;p6"/>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29"/>
        <p:cNvGrpSpPr/>
        <p:nvPr/>
      </p:nvGrpSpPr>
      <p:grpSpPr>
        <a:xfrm>
          <a:off x="0" y="0"/>
          <a:ext cx="0" cy="0"/>
          <a:chOff x="0" y="0"/>
          <a:chExt cx="0" cy="0"/>
        </a:xfrm>
      </p:grpSpPr>
      <p:sp>
        <p:nvSpPr>
          <p:cNvPr id="30" name="Google Shape;30;p7"/>
          <p:cNvSpPr txBox="true">
            <a:spLocks noGrp="true"/>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false">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1" name="Google Shape;31;p7"/>
          <p:cNvSpPr txBox="true">
            <a:spLocks noGrp="true"/>
          </p:cNvSpPr>
          <p:nvPr>
            <p:ph type="body" idx="1"/>
          </p:nvPr>
        </p:nvSpPr>
        <p:spPr>
          <a:xfrm>
            <a:off x="4387453" y="4659312"/>
            <a:ext cx="15609095" cy="8840392"/>
          </a:xfrm>
          <a:prstGeom prst="rect">
            <a:avLst/>
          </a:prstGeom>
          <a:noFill/>
          <a:ln>
            <a:noFill/>
          </a:ln>
        </p:spPr>
        <p:txBody>
          <a:bodyPr spcFirstLastPara="1" wrap="square" lIns="71425" tIns="71425" rIns="71425" bIns="71425" anchor="ctr" anchorCtr="false">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5" algn="l">
              <a:lnSpc>
                <a:spcPct val="100000"/>
              </a:lnSpc>
              <a:spcBef>
                <a:spcPts val="6700"/>
              </a:spcBef>
              <a:spcAft>
                <a:spcPts val="0"/>
              </a:spcAft>
              <a:buClr>
                <a:srgbClr val="FFFFFF"/>
              </a:buClr>
              <a:buSzPts val="2610"/>
              <a:buChar char="•"/>
              <a:defRPr/>
            </a:lvl8pPr>
            <a:lvl9pPr marL="4114800" lvl="8" indent="-394335" algn="l">
              <a:lnSpc>
                <a:spcPct val="100000"/>
              </a:lnSpc>
              <a:spcBef>
                <a:spcPts val="6700"/>
              </a:spcBef>
              <a:spcAft>
                <a:spcPts val="0"/>
              </a:spcAft>
              <a:buClr>
                <a:srgbClr val="FFFFFF"/>
              </a:buClr>
              <a:buSzPts val="2610"/>
              <a:buChar char="•"/>
              <a:defRPr/>
            </a:lvl9pPr>
          </a:lstStyle>
          <a:p/>
        </p:txBody>
      </p:sp>
      <p:sp>
        <p:nvSpPr>
          <p:cNvPr id="32" name="Google Shape;32;p7"/>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33"/>
        <p:cNvGrpSpPr/>
        <p:nvPr/>
      </p:nvGrpSpPr>
      <p:grpSpPr>
        <a:xfrm>
          <a:off x="0" y="0"/>
          <a:ext cx="0" cy="0"/>
          <a:chOff x="0" y="0"/>
          <a:chExt cx="0" cy="0"/>
        </a:xfrm>
      </p:grpSpPr>
      <p:sp>
        <p:nvSpPr>
          <p:cNvPr id="34" name="Google Shape;34;p8"/>
          <p:cNvSpPr>
            <a:spLocks noGrp="true"/>
          </p:cNvSpPr>
          <p:nvPr>
            <p:ph type="pic" idx="2"/>
          </p:nvPr>
        </p:nvSpPr>
        <p:spPr>
          <a:xfrm>
            <a:off x="12495609" y="4659312"/>
            <a:ext cx="7500938" cy="8840392"/>
          </a:xfrm>
          <a:prstGeom prst="rect">
            <a:avLst/>
          </a:prstGeom>
          <a:noFill/>
          <a:ln>
            <a:noFill/>
          </a:ln>
        </p:spPr>
        <p:txBody>
          <a:bodyPr spcFirstLastPara="1" wrap="square" lIns="91425" tIns="45700" rIns="91425" bIns="45700" anchor="t" anchorCtr="false">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p:txBody>
      </p:sp>
      <p:sp>
        <p:nvSpPr>
          <p:cNvPr id="35" name="Google Shape;35;p8"/>
          <p:cNvSpPr txBox="true">
            <a:spLocks noGrp="true"/>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false">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6" name="Google Shape;36;p8"/>
          <p:cNvSpPr txBox="true">
            <a:spLocks noGrp="true"/>
          </p:cNvSpPr>
          <p:nvPr>
            <p:ph type="body" idx="1"/>
          </p:nvPr>
        </p:nvSpPr>
        <p:spPr>
          <a:xfrm>
            <a:off x="4387453" y="4659312"/>
            <a:ext cx="7500938" cy="8840392"/>
          </a:xfrm>
          <a:prstGeom prst="rect">
            <a:avLst/>
          </a:prstGeom>
          <a:noFill/>
          <a:ln>
            <a:noFill/>
          </a:ln>
        </p:spPr>
        <p:txBody>
          <a:bodyPr spcFirstLastPara="1" wrap="square" lIns="71425" tIns="71425" rIns="71425" bIns="71425" anchor="ctr" anchorCtr="false">
            <a:noAutofit/>
          </a:bodyPr>
          <a:lstStyle>
            <a:lvl1pPr marL="457200" lvl="0" indent="-615315" algn="l">
              <a:lnSpc>
                <a:spcPct val="100000"/>
              </a:lnSpc>
              <a:spcBef>
                <a:spcPts val="5100"/>
              </a:spcBef>
              <a:spcAft>
                <a:spcPts val="0"/>
              </a:spcAft>
              <a:buClr>
                <a:srgbClr val="FFFFFF"/>
              </a:buClr>
              <a:buSzPts val="6090"/>
              <a:buFont typeface="Helvetica Neue"/>
              <a:buChar char="•"/>
              <a:defRPr sz="4200"/>
            </a:lvl1pPr>
            <a:lvl2pPr marL="914400" lvl="1" indent="-615315" algn="l">
              <a:lnSpc>
                <a:spcPct val="100000"/>
              </a:lnSpc>
              <a:spcBef>
                <a:spcPts val="5100"/>
              </a:spcBef>
              <a:spcAft>
                <a:spcPts val="0"/>
              </a:spcAft>
              <a:buClr>
                <a:srgbClr val="FFFFFF"/>
              </a:buClr>
              <a:buSzPts val="6090"/>
              <a:buFont typeface="Helvetica Neue"/>
              <a:buChar char="•"/>
              <a:defRPr sz="4200"/>
            </a:lvl2pPr>
            <a:lvl3pPr marL="1371600" lvl="2" indent="-615315" algn="l">
              <a:lnSpc>
                <a:spcPct val="100000"/>
              </a:lnSpc>
              <a:spcBef>
                <a:spcPts val="5100"/>
              </a:spcBef>
              <a:spcAft>
                <a:spcPts val="0"/>
              </a:spcAft>
              <a:buClr>
                <a:srgbClr val="FFFFFF"/>
              </a:buClr>
              <a:buSzPts val="6090"/>
              <a:buFont typeface="Helvetica Neue"/>
              <a:buChar char="•"/>
              <a:defRPr sz="4200"/>
            </a:lvl3pPr>
            <a:lvl4pPr marL="1828800" lvl="3" indent="-615315" algn="l">
              <a:lnSpc>
                <a:spcPct val="100000"/>
              </a:lnSpc>
              <a:spcBef>
                <a:spcPts val="5100"/>
              </a:spcBef>
              <a:spcAft>
                <a:spcPts val="0"/>
              </a:spcAft>
              <a:buClr>
                <a:srgbClr val="FFFFFF"/>
              </a:buClr>
              <a:buSzPts val="6090"/>
              <a:buFont typeface="Helvetica Neue"/>
              <a:buChar char="•"/>
              <a:defRPr sz="4200"/>
            </a:lvl4pPr>
            <a:lvl5pPr marL="2286000" lvl="4" indent="-615315" algn="l">
              <a:lnSpc>
                <a:spcPct val="100000"/>
              </a:lnSpc>
              <a:spcBef>
                <a:spcPts val="5100"/>
              </a:spcBef>
              <a:spcAft>
                <a:spcPts val="0"/>
              </a:spcAft>
              <a:buClr>
                <a:srgbClr val="FFFFFF"/>
              </a:buClr>
              <a:buSzPts val="6090"/>
              <a:buFont typeface="Helvetica Neue"/>
              <a:buChar char="•"/>
              <a:defRPr sz="42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5" algn="l">
              <a:lnSpc>
                <a:spcPct val="100000"/>
              </a:lnSpc>
              <a:spcBef>
                <a:spcPts val="6700"/>
              </a:spcBef>
              <a:spcAft>
                <a:spcPts val="0"/>
              </a:spcAft>
              <a:buClr>
                <a:srgbClr val="FFFFFF"/>
              </a:buClr>
              <a:buSzPts val="2610"/>
              <a:buChar char="•"/>
              <a:defRPr/>
            </a:lvl8pPr>
            <a:lvl9pPr marL="4114800" lvl="8" indent="-394335" algn="l">
              <a:lnSpc>
                <a:spcPct val="100000"/>
              </a:lnSpc>
              <a:spcBef>
                <a:spcPts val="6700"/>
              </a:spcBef>
              <a:spcAft>
                <a:spcPts val="0"/>
              </a:spcAft>
              <a:buClr>
                <a:srgbClr val="FFFFFF"/>
              </a:buClr>
              <a:buSzPts val="2610"/>
              <a:buChar char="•"/>
              <a:defRPr/>
            </a:lvl9pPr>
          </a:lstStyle>
          <a:p/>
        </p:txBody>
      </p:sp>
      <p:sp>
        <p:nvSpPr>
          <p:cNvPr id="37" name="Google Shape;37;p8"/>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38"/>
        <p:cNvGrpSpPr/>
        <p:nvPr/>
      </p:nvGrpSpPr>
      <p:grpSpPr>
        <a:xfrm>
          <a:off x="0" y="0"/>
          <a:ext cx="0" cy="0"/>
          <a:chOff x="0" y="0"/>
          <a:chExt cx="0" cy="0"/>
        </a:xfrm>
      </p:grpSpPr>
      <p:sp>
        <p:nvSpPr>
          <p:cNvPr id="39" name="Google Shape;39;p9"/>
          <p:cNvSpPr txBox="true">
            <a:spLocks noGrp="true"/>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false">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5" algn="l">
              <a:lnSpc>
                <a:spcPct val="100000"/>
              </a:lnSpc>
              <a:spcBef>
                <a:spcPts val="6700"/>
              </a:spcBef>
              <a:spcAft>
                <a:spcPts val="0"/>
              </a:spcAft>
              <a:buClr>
                <a:srgbClr val="FFFFFF"/>
              </a:buClr>
              <a:buSzPts val="2610"/>
              <a:buChar char="•"/>
              <a:defRPr/>
            </a:lvl8pPr>
            <a:lvl9pPr marL="4114800" lvl="8" indent="-394335" algn="l">
              <a:lnSpc>
                <a:spcPct val="100000"/>
              </a:lnSpc>
              <a:spcBef>
                <a:spcPts val="6700"/>
              </a:spcBef>
              <a:spcAft>
                <a:spcPts val="0"/>
              </a:spcAft>
              <a:buClr>
                <a:srgbClr val="FFFFFF"/>
              </a:buClr>
              <a:buSzPts val="2610"/>
              <a:buChar char="•"/>
              <a:defRPr/>
            </a:lvl9pPr>
          </a:lstStyle>
          <a:p/>
        </p:txBody>
      </p:sp>
      <p:sp>
        <p:nvSpPr>
          <p:cNvPr id="40" name="Google Shape;40;p9"/>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41"/>
        <p:cNvGrpSpPr/>
        <p:nvPr/>
      </p:nvGrpSpPr>
      <p:grpSpPr>
        <a:xfrm>
          <a:off x="0" y="0"/>
          <a:ext cx="0" cy="0"/>
          <a:chOff x="0" y="0"/>
          <a:chExt cx="0" cy="0"/>
        </a:xfrm>
      </p:grpSpPr>
      <p:sp>
        <p:nvSpPr>
          <p:cNvPr id="42" name="Google Shape;42;p10"/>
          <p:cNvSpPr>
            <a:spLocks noGrp="true"/>
          </p:cNvSpPr>
          <p:nvPr>
            <p:ph type="pic" idx="2"/>
          </p:nvPr>
        </p:nvSpPr>
        <p:spPr>
          <a:xfrm>
            <a:off x="12513468" y="7999015"/>
            <a:ext cx="7500939" cy="5482829"/>
          </a:xfrm>
          <a:prstGeom prst="rect">
            <a:avLst/>
          </a:prstGeom>
          <a:noFill/>
          <a:ln>
            <a:noFill/>
          </a:ln>
        </p:spPr>
        <p:txBody>
          <a:bodyPr spcFirstLastPara="1" wrap="square" lIns="91425" tIns="45700" rIns="91425" bIns="45700" anchor="t" anchorCtr="false">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p:txBody>
      </p:sp>
      <p:sp>
        <p:nvSpPr>
          <p:cNvPr id="43" name="Google Shape;43;p10"/>
          <p:cNvSpPr>
            <a:spLocks noGrp="true"/>
          </p:cNvSpPr>
          <p:nvPr>
            <p:ph type="pic" idx="3"/>
          </p:nvPr>
        </p:nvSpPr>
        <p:spPr>
          <a:xfrm>
            <a:off x="12513468" y="1908968"/>
            <a:ext cx="7500939" cy="5482829"/>
          </a:xfrm>
          <a:prstGeom prst="rect">
            <a:avLst/>
          </a:prstGeom>
          <a:noFill/>
          <a:ln>
            <a:noFill/>
          </a:ln>
        </p:spPr>
        <p:txBody>
          <a:bodyPr spcFirstLastPara="1" wrap="square" lIns="91425" tIns="45700" rIns="91425" bIns="45700" anchor="t" anchorCtr="false">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p:txBody>
      </p:sp>
      <p:sp>
        <p:nvSpPr>
          <p:cNvPr id="44" name="Google Shape;44;p10"/>
          <p:cNvSpPr>
            <a:spLocks noGrp="true"/>
          </p:cNvSpPr>
          <p:nvPr>
            <p:ph type="pic" idx="4"/>
          </p:nvPr>
        </p:nvSpPr>
        <p:spPr>
          <a:xfrm>
            <a:off x="4387453" y="1908968"/>
            <a:ext cx="7500938" cy="11572876"/>
          </a:xfrm>
          <a:prstGeom prst="rect">
            <a:avLst/>
          </a:prstGeom>
          <a:noFill/>
          <a:ln>
            <a:noFill/>
          </a:ln>
        </p:spPr>
        <p:txBody>
          <a:bodyPr spcFirstLastPara="1" wrap="square" lIns="91425" tIns="45700" rIns="91425" bIns="45700" anchor="t" anchorCtr="false">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p:txBody>
      </p:sp>
      <p:sp>
        <p:nvSpPr>
          <p:cNvPr id="45" name="Google Shape;45;p10"/>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true">
            <a:spLocks noGrp="true"/>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false">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p:txBody>
      </p:sp>
      <p:sp>
        <p:nvSpPr>
          <p:cNvPr id="7" name="Google Shape;7;p1"/>
          <p:cNvSpPr txBox="true">
            <a:spLocks noGrp="true"/>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false">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p:txBody>
      </p:sp>
      <p:sp>
        <p:nvSpPr>
          <p:cNvPr id="8" name="Google Shape;8;p1"/>
          <p:cNvSpPr txBox="true">
            <a:spLocks noGrp="true"/>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false">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hyperlink" Target="Mapas%20BPNM/Sistema%20de%20asistencia%20de%20aprendices%20sin%20software.jpg" TargetMode="External"/><Relationship Id="rId3" Type="http://schemas.openxmlformats.org/officeDocument/2006/relationships/image" Target="../media/image4.jpeg"/><Relationship Id="rId2" Type="http://schemas.openxmlformats.org/officeDocument/2006/relationships/hyperlink" Target="Mapas%20BPNM/Sistema%20de%20asistencia%20de%20aprendices%20con%20software.jpg" TargetMode="Externa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hyperlink" Target="UML/Use%20Case%20extends.jpg" TargetMode="External"/><Relationship Id="rId7" Type="http://schemas.openxmlformats.org/officeDocument/2006/relationships/image" Target="../media/image8.png"/><Relationship Id="rId6" Type="http://schemas.openxmlformats.org/officeDocument/2006/relationships/hyperlink" Target="UML/Use%20Case%20Diagram.jpg" TargetMode="External"/><Relationship Id="rId5" Type="http://schemas.openxmlformats.org/officeDocument/2006/relationships/image" Target="../media/image7.png"/><Relationship Id="rId4" Type="http://schemas.openxmlformats.org/officeDocument/2006/relationships/hyperlink" Target="Casos%20de%20Uso%20Extendido%20Oficial.docx" TargetMode="External"/><Relationship Id="rId3" Type="http://schemas.openxmlformats.org/officeDocument/2006/relationships/image" Target="../media/image6.png"/><Relationship Id="rId2" Type="http://schemas.openxmlformats.org/officeDocument/2006/relationships/hyperlink" Target="proyecto%20maria%20del%20pilar.docx" TargetMode="External"/><Relationship Id="rId12" Type="http://schemas.openxmlformats.org/officeDocument/2006/relationships/notesSlide" Target="../notesSlides/notesSlide11.xml"/><Relationship Id="rId11" Type="http://schemas.openxmlformats.org/officeDocument/2006/relationships/slideLayout" Target="../slideLayouts/slideLayout1.xml"/><Relationship Id="rId10"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1.png"/><Relationship Id="rId4" Type="http://schemas.openxmlformats.org/officeDocument/2006/relationships/hyperlink" Target="modelado%20de%20bd.jpeg" TargetMode="External"/><Relationship Id="rId3" Type="http://schemas.openxmlformats.org/officeDocument/2006/relationships/image" Target="../media/image10.png"/><Relationship Id="rId2" Type="http://schemas.openxmlformats.org/officeDocument/2006/relationships/hyperlink" Target="modelo%20conceptual%20corregido.jpeg" TargetMode="Externa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3.png"/><Relationship Id="rId4" Type="http://schemas.openxmlformats.org/officeDocument/2006/relationships/hyperlink" Target="PresupuestoProyectado.xlsx" TargetMode="External"/><Relationship Id="rId3" Type="http://schemas.openxmlformats.org/officeDocument/2006/relationships/image" Target="../media/image12.png"/><Relationship Id="rId2" Type="http://schemas.openxmlformats.org/officeDocument/2006/relationships/hyperlink" Target="diagrama%20gantt.jpeg" TargetMode="Externa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hyperlink" Target="Tecnicas%20de%20recolecci&#243;n%20de%20informaci&#243;n/FormatoEncuestaOficial.docx" TargetMode="External"/><Relationship Id="rId3" Type="http://schemas.openxmlformats.org/officeDocument/2006/relationships/hyperlink" Target="https://forms.gle/Z9Aj9CYoygoZgaky6" TargetMode="External"/><Relationship Id="rId2" Type="http://schemas.openxmlformats.org/officeDocument/2006/relationships/hyperlink" Target="https://forms.gle/386jD9AiiifigXF9A" TargetMode="Externa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58"/>
        <p:cNvGrpSpPr/>
        <p:nvPr/>
      </p:nvGrpSpPr>
      <p:grpSpPr>
        <a:xfrm>
          <a:off x="0" y="0"/>
          <a:ext cx="0" cy="0"/>
          <a:chOff x="0" y="0"/>
          <a:chExt cx="0" cy="0"/>
        </a:xfrm>
      </p:grpSpPr>
      <p:sp>
        <p:nvSpPr>
          <p:cNvPr id="59" name="Google Shape;59;p14"/>
          <p:cNvSpPr txBox="true"/>
          <p:nvPr/>
        </p:nvSpPr>
        <p:spPr>
          <a:xfrm>
            <a:off x="4449444" y="2866208"/>
            <a:ext cx="15485023" cy="4082143"/>
          </a:xfrm>
          <a:prstGeom prst="rect">
            <a:avLst/>
          </a:prstGeom>
          <a:noFill/>
          <a:ln>
            <a:noFill/>
          </a:ln>
        </p:spPr>
        <p:txBody>
          <a:bodyPr spcFirstLastPara="1" wrap="square" lIns="71425" tIns="71425" rIns="71425" bIns="71425" anchor="b" anchorCtr="false">
            <a:noAutofit/>
          </a:bodyPr>
          <a:lstStyle/>
          <a:p>
            <a:pPr marL="36830" marR="36830" lvl="0" indent="12065">
              <a:lnSpc>
                <a:spcPct val="80000"/>
              </a:lnSpc>
              <a:buClr>
                <a:srgbClr val="434343"/>
              </a:buClr>
              <a:buSzPts val="8160"/>
            </a:pPr>
            <a:r>
              <a:rPr lang="es-ES" sz="8800" dirty="0" smtClean="0">
                <a:solidFill>
                  <a:schemeClr val="tx1"/>
                </a:solidFill>
                <a:latin typeface="Arial" panose="02080604020202020204" pitchFamily="34" charset="0"/>
                <a:cs typeface="Arial" panose="02080604020202020204" pitchFamily="34" charset="0"/>
              </a:rPr>
              <a:t>Proyecto </a:t>
            </a:r>
            <a:r>
              <a:rPr lang="es-ES_tradnl" altLang="es-ES" sz="8800" dirty="0" smtClean="0">
                <a:solidFill>
                  <a:schemeClr val="tx1"/>
                </a:solidFill>
                <a:latin typeface="Arial" panose="02080604020202020204" pitchFamily="34" charset="0"/>
                <a:cs typeface="Arial" panose="02080604020202020204" pitchFamily="34" charset="0"/>
              </a:rPr>
              <a:t>segundo</a:t>
            </a:r>
            <a:r>
              <a:rPr lang="es-ES" sz="8800" dirty="0">
                <a:solidFill>
                  <a:schemeClr val="tx1"/>
                </a:solidFill>
                <a:latin typeface="Arial" panose="02080604020202020204" pitchFamily="34" charset="0"/>
                <a:cs typeface="Arial" panose="02080604020202020204" pitchFamily="34" charset="0"/>
              </a:rPr>
              <a:t> trimestre ADSI diurno</a:t>
            </a:r>
            <a:endParaRPr lang="es-MX" sz="8160" b="1" dirty="0">
              <a:solidFill>
                <a:schemeClr val="accent5"/>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3472804" y="860153"/>
            <a:ext cx="21488400" cy="2547258"/>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 sz="8000" dirty="0" smtClean="0">
                <a:solidFill>
                  <a:srgbClr val="F77525"/>
                </a:solidFill>
                <a:latin typeface="Calibri" panose="020F0502020204030204" pitchFamily="34" charset="0"/>
                <a:ea typeface="Calibri" panose="020F0502020204030204" pitchFamily="34" charset="0"/>
                <a:cs typeface="Arial" panose="02080604020202020204" pitchFamily="34" charset="0"/>
              </a:rPr>
              <a:t> </a:t>
            </a:r>
            <a:r>
              <a:rPr lang="es-ES" sz="8000" dirty="0">
                <a:solidFill>
                  <a:srgbClr val="F77525"/>
                </a:solidFill>
                <a:latin typeface="Calibri" panose="020F0502020204030204" pitchFamily="34" charset="0"/>
                <a:ea typeface="Calibri" panose="020F0502020204030204" pitchFamily="34" charset="0"/>
                <a:cs typeface="Arial" panose="02080604020202020204" pitchFamily="34" charset="0"/>
              </a:rPr>
              <a:t>Mapa de procesos de la Organización</a:t>
            </a:r>
            <a:r>
              <a:rPr lang="es-ES" sz="8000" dirty="0" smtClean="0">
                <a:solidFill>
                  <a:srgbClr val="F77525"/>
                </a:solidFill>
              </a:rPr>
              <a:t>   </a:t>
            </a:r>
            <a:endParaRPr lang="es-ES" sz="8000" dirty="0">
              <a:solidFill>
                <a:srgbClr val="F77525"/>
              </a:solidFill>
            </a:endParaRPr>
          </a:p>
        </p:txBody>
      </p:sp>
      <p:sp>
        <p:nvSpPr>
          <p:cNvPr id="6" name="Rectángulo 5"/>
          <p:cNvSpPr/>
          <p:nvPr/>
        </p:nvSpPr>
        <p:spPr>
          <a:xfrm>
            <a:off x="1477003" y="4648417"/>
            <a:ext cx="21840197" cy="2002155"/>
          </a:xfrm>
          <a:prstGeom prst="rect">
            <a:avLst/>
          </a:prstGeom>
        </p:spPr>
        <p:txBody>
          <a:bodyPr wrap="square">
            <a:spAutoFit/>
          </a:bodyPr>
          <a:lstStyle/>
          <a:p>
            <a:pPr lvl="0" algn="just">
              <a:lnSpc>
                <a:spcPct val="115000"/>
              </a:lnSpc>
            </a:pPr>
            <a:r>
              <a:rPr lang="es-ES" sz="4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Los mapas de procesos se realizaron mediante el programa visual </a:t>
            </a:r>
            <a:r>
              <a:rPr lang="es-ES" sz="4800" dirty="0" err="1" smtClean="0">
                <a:solidFill>
                  <a:schemeClr val="tx1"/>
                </a:solidFill>
                <a:latin typeface="Calibri" panose="020F0502020204030204" pitchFamily="34" charset="0"/>
                <a:ea typeface="Calibri" panose="020F0502020204030204" pitchFamily="34" charset="0"/>
                <a:cs typeface="Times New Roman" panose="02020603050405020304" pitchFamily="18" charset="0"/>
              </a:rPr>
              <a:t>paradigm</a:t>
            </a:r>
            <a:r>
              <a:rPr lang="es-ES" sz="4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versión 16.1</a:t>
            </a:r>
            <a:r>
              <a:rPr lang="es-ES" sz="6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s-ES" sz="6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hlinkClick r:id="rId2" action="ppaction://hlinkfile"/>
          </p:cNvPr>
          <p:cNvPicPr>
            <a:picLocks noChangeAspect="true"/>
          </p:cNvPicPr>
          <p:nvPr/>
        </p:nvPicPr>
        <p:blipFill>
          <a:blip r:embed="rId3">
            <a:extLst>
              <a:ext uri="{28A0092B-C50C-407E-A947-70E740481C1C}">
                <a14:useLocalDpi xmlns:a14="http://schemas.microsoft.com/office/drawing/2010/main" val="false"/>
              </a:ext>
            </a:extLst>
          </a:blip>
          <a:stretch>
            <a:fillRect/>
          </a:stretch>
        </p:blipFill>
        <p:spPr>
          <a:xfrm>
            <a:off x="1763485" y="7019556"/>
            <a:ext cx="7805056" cy="4313006"/>
          </a:xfrm>
          <a:prstGeom prst="rect">
            <a:avLst/>
          </a:prstGeom>
        </p:spPr>
      </p:pic>
      <p:sp>
        <p:nvSpPr>
          <p:cNvPr id="4" name="CuadroTexto 3"/>
          <p:cNvSpPr txBox="true"/>
          <p:nvPr/>
        </p:nvSpPr>
        <p:spPr>
          <a:xfrm>
            <a:off x="2710541" y="11614123"/>
            <a:ext cx="5910943" cy="1568450"/>
          </a:xfrm>
          <a:prstGeom prst="rect">
            <a:avLst/>
          </a:prstGeom>
          <a:noFill/>
        </p:spPr>
        <p:txBody>
          <a:bodyPr wrap="square" rtlCol="0">
            <a:spAutoFit/>
          </a:bodyPr>
          <a:lstStyle/>
          <a:p>
            <a:r>
              <a:rPr lang="es-ES" sz="4800" dirty="0" smtClean="0"/>
              <a:t>BPMN Software implementado</a:t>
            </a:r>
            <a:endParaRPr lang="es-ES" sz="4800" dirty="0" smtClean="0"/>
          </a:p>
        </p:txBody>
      </p:sp>
      <p:pic>
        <p:nvPicPr>
          <p:cNvPr id="7" name="Imagen 6">
            <a:hlinkClick r:id="rId4" action="ppaction://hlinkfile"/>
          </p:cNvPr>
          <p:cNvPicPr>
            <a:picLocks noChangeAspect="true"/>
          </p:cNvPicPr>
          <p:nvPr/>
        </p:nvPicPr>
        <p:blipFill>
          <a:blip r:embed="rId5">
            <a:extLst>
              <a:ext uri="{28A0092B-C50C-407E-A947-70E740481C1C}">
                <a14:useLocalDpi xmlns:a14="http://schemas.microsoft.com/office/drawing/2010/main" val="false"/>
              </a:ext>
            </a:extLst>
          </a:blip>
          <a:stretch>
            <a:fillRect/>
          </a:stretch>
        </p:blipFill>
        <p:spPr>
          <a:xfrm>
            <a:off x="14516099" y="6864408"/>
            <a:ext cx="8167290" cy="4461143"/>
          </a:xfrm>
          <a:prstGeom prst="rect">
            <a:avLst/>
          </a:prstGeom>
        </p:spPr>
      </p:pic>
      <p:sp>
        <p:nvSpPr>
          <p:cNvPr id="9" name="CuadroTexto 8"/>
          <p:cNvSpPr txBox="true"/>
          <p:nvPr/>
        </p:nvSpPr>
        <p:spPr>
          <a:xfrm>
            <a:off x="15411732" y="11630523"/>
            <a:ext cx="6376025" cy="1568450"/>
          </a:xfrm>
          <a:prstGeom prst="rect">
            <a:avLst/>
          </a:prstGeom>
          <a:noFill/>
        </p:spPr>
        <p:txBody>
          <a:bodyPr wrap="square" rtlCol="0">
            <a:spAutoFit/>
          </a:bodyPr>
          <a:lstStyle/>
          <a:p>
            <a:r>
              <a:rPr lang="es-ES" sz="4800" dirty="0" smtClean="0"/>
              <a:t>BPMN sin Software implementado</a:t>
            </a:r>
            <a:endParaRPr lang="es-ES" sz="4800" dirty="0" smtClean="0"/>
          </a:p>
        </p:txBody>
      </p:sp>
      <p:pic>
        <p:nvPicPr>
          <p:cNvPr id="2" name="Imagen 1" descr="clock2"/>
          <p:cNvPicPr>
            <a:picLocks noChangeAspect="true"/>
          </p:cNvPicPr>
          <p:nvPr/>
        </p:nvPicPr>
        <p:blipFill>
          <a:blip r:embed="rId6"/>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4336227" y="1761581"/>
            <a:ext cx="21488400" cy="2547258"/>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 sz="7200" dirty="0">
                <a:solidFill>
                  <a:srgbClr val="F77525"/>
                </a:solidFill>
              </a:rPr>
              <a:t>Informe de Requerimientos</a:t>
            </a:r>
            <a:endParaRPr lang="es-ES" sz="7200" dirty="0">
              <a:solidFill>
                <a:srgbClr val="F77525"/>
              </a:solidFill>
            </a:endParaRPr>
          </a:p>
          <a:p>
            <a:pPr marL="29210" marR="29210" indent="9525">
              <a:lnSpc>
                <a:spcPct val="80000"/>
              </a:lnSpc>
              <a:buClr>
                <a:srgbClr val="434343"/>
              </a:buClr>
              <a:buSzPts val="16796"/>
            </a:pPr>
            <a:r>
              <a:rPr lang="es-ES" sz="7200" dirty="0">
                <a:solidFill>
                  <a:srgbClr val="F77525"/>
                </a:solidFill>
              </a:rPr>
              <a:t>(Estándar IEEE830) </a:t>
            </a:r>
            <a:endParaRPr lang="es-ES" sz="7200" dirty="0">
              <a:solidFill>
                <a:srgbClr val="F77525"/>
              </a:solidFill>
            </a:endParaRPr>
          </a:p>
        </p:txBody>
      </p:sp>
      <p:sp>
        <p:nvSpPr>
          <p:cNvPr id="6" name="Google Shape;76;p17"/>
          <p:cNvSpPr txBox="true"/>
          <p:nvPr/>
        </p:nvSpPr>
        <p:spPr>
          <a:xfrm>
            <a:off x="1447608" y="5603733"/>
            <a:ext cx="21488400" cy="2547258"/>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 sz="8000" dirty="0">
                <a:solidFill>
                  <a:srgbClr val="F77525"/>
                </a:solidFill>
              </a:rPr>
              <a:t>Casos de </a:t>
            </a:r>
            <a:r>
              <a:rPr lang="es-ES" sz="8000" dirty="0" smtClean="0">
                <a:solidFill>
                  <a:srgbClr val="F77525"/>
                </a:solidFill>
              </a:rPr>
              <a:t>Uso</a:t>
            </a:r>
            <a:endParaRPr lang="es-ES" sz="8000" dirty="0">
              <a:solidFill>
                <a:srgbClr val="F77525"/>
              </a:solidFill>
            </a:endParaRPr>
          </a:p>
        </p:txBody>
      </p:sp>
      <p:sp>
        <p:nvSpPr>
          <p:cNvPr id="7" name="Rectángulo 6"/>
          <p:cNvSpPr/>
          <p:nvPr/>
        </p:nvSpPr>
        <p:spPr>
          <a:xfrm>
            <a:off x="2145665" y="9001125"/>
            <a:ext cx="21349335" cy="5716905"/>
          </a:xfrm>
          <a:prstGeom prst="rect">
            <a:avLst/>
          </a:prstGeom>
        </p:spPr>
        <p:txBody>
          <a:bodyPr wrap="square">
            <a:spAutoFit/>
          </a:bodyPr>
          <a:lstStyle/>
          <a:p>
            <a:pPr lvl="0" algn="just">
              <a:lnSpc>
                <a:spcPct val="115000"/>
              </a:lnSpc>
            </a:pPr>
            <a:r>
              <a:rPr lang="es-CO"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-Diagrama de Casos de Uso</a:t>
            </a:r>
            <a:r>
              <a:rPr lang="es-ES_tradnl" altLang="es-CO"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CO"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sym typeface="+mn-ea"/>
              </a:rPr>
              <a:t>-Casos de Uso Extendido</a:t>
            </a:r>
            <a:endParaRPr 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CO" sz="54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CO" sz="54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hlinkClick r:id="rId2" action="ppaction://hlinkfile"/>
          </p:cNvPr>
          <p:cNvPicPr>
            <a:picLocks noChangeAspect="true"/>
          </p:cNvPicPr>
          <p:nvPr/>
        </p:nvPicPr>
        <p:blipFill>
          <a:blip r:embed="rId3">
            <a:extLst>
              <a:ext uri="{28A0092B-C50C-407E-A947-70E740481C1C}">
                <a14:useLocalDpi xmlns:a14="http://schemas.microsoft.com/office/drawing/2010/main" val="false"/>
              </a:ext>
            </a:extLst>
          </a:blip>
          <a:stretch>
            <a:fillRect/>
          </a:stretch>
        </p:blipFill>
        <p:spPr>
          <a:xfrm>
            <a:off x="10111740" y="4308475"/>
            <a:ext cx="4021455" cy="1790065"/>
          </a:xfrm>
          <a:prstGeom prst="rect">
            <a:avLst/>
          </a:prstGeom>
        </p:spPr>
      </p:pic>
      <p:pic>
        <p:nvPicPr>
          <p:cNvPr id="12" name="Imagen 11">
            <a:hlinkClick r:id="rId4" action="ppaction://hlinkfile"/>
          </p:cNvPr>
          <p:cNvPicPr>
            <a:picLocks noChangeAspect="true"/>
          </p:cNvPicPr>
          <p:nvPr/>
        </p:nvPicPr>
        <p:blipFill>
          <a:blip r:embed="rId5"/>
          <a:stretch>
            <a:fillRect/>
          </a:stretch>
        </p:blipFill>
        <p:spPr>
          <a:xfrm>
            <a:off x="15996920" y="10788015"/>
            <a:ext cx="2143125" cy="2143125"/>
          </a:xfrm>
          <a:prstGeom prst="rect">
            <a:avLst/>
          </a:prstGeom>
        </p:spPr>
      </p:pic>
      <p:pic>
        <p:nvPicPr>
          <p:cNvPr id="14" name="Imagen 13">
            <a:hlinkClick r:id="rId6" action="ppaction://hlinkfile"/>
          </p:cNvPr>
          <p:cNvPicPr>
            <a:picLocks noChangeAspect="true"/>
          </p:cNvPicPr>
          <p:nvPr/>
        </p:nvPicPr>
        <p:blipFill>
          <a:blip r:embed="rId7"/>
          <a:stretch>
            <a:fillRect/>
          </a:stretch>
        </p:blipFill>
        <p:spPr>
          <a:xfrm>
            <a:off x="3287395" y="11186160"/>
            <a:ext cx="2190750" cy="2085975"/>
          </a:xfrm>
          <a:prstGeom prst="rect">
            <a:avLst/>
          </a:prstGeom>
        </p:spPr>
      </p:pic>
      <p:pic>
        <p:nvPicPr>
          <p:cNvPr id="15" name="Imagen 14">
            <a:hlinkClick r:id="rId8" action="ppaction://hlinkfile"/>
          </p:cNvPr>
          <p:cNvPicPr>
            <a:picLocks noChangeAspect="true"/>
          </p:cNvPicPr>
          <p:nvPr/>
        </p:nvPicPr>
        <p:blipFill>
          <a:blip r:embed="rId9"/>
          <a:stretch>
            <a:fillRect/>
          </a:stretch>
        </p:blipFill>
        <p:spPr>
          <a:xfrm>
            <a:off x="7157720" y="11216640"/>
            <a:ext cx="3543300" cy="1285875"/>
          </a:xfrm>
          <a:prstGeom prst="rect">
            <a:avLst/>
          </a:prstGeom>
        </p:spPr>
      </p:pic>
      <p:pic>
        <p:nvPicPr>
          <p:cNvPr id="2" name="Imagen 1" descr="clock2"/>
          <p:cNvPicPr>
            <a:picLocks noChangeAspect="true"/>
          </p:cNvPicPr>
          <p:nvPr/>
        </p:nvPicPr>
        <p:blipFill>
          <a:blip r:embed="rId10"/>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6" name="Google Shape;76;p17"/>
          <p:cNvSpPr txBox="true"/>
          <p:nvPr/>
        </p:nvSpPr>
        <p:spPr>
          <a:xfrm>
            <a:off x="1447608" y="1799448"/>
            <a:ext cx="21488400" cy="2547258"/>
          </a:xfrm>
          <a:prstGeom prst="rect">
            <a:avLst/>
          </a:prstGeom>
          <a:noFill/>
          <a:ln>
            <a:noFill/>
          </a:ln>
        </p:spPr>
        <p:txBody>
          <a:bodyPr spcFirstLastPara="1" wrap="square" lIns="71425" tIns="71425" rIns="71425" bIns="71425" anchor="b" anchorCtr="false">
            <a:noAutofit/>
          </a:bodyPr>
          <a:lstStyle/>
          <a:p>
            <a:pPr marL="29210" marR="29210" indent="9525" algn="ctr">
              <a:lnSpc>
                <a:spcPct val="80000"/>
              </a:lnSpc>
              <a:buClr>
                <a:srgbClr val="434343"/>
              </a:buClr>
              <a:buSzPts val="16796"/>
            </a:pPr>
            <a:r>
              <a:rPr lang="es-ES_tradnl" altLang="es-ES" sz="8000" dirty="0">
                <a:solidFill>
                  <a:srgbClr val="F77525"/>
                </a:solidFill>
              </a:rPr>
              <a:t> Base de datos</a:t>
            </a:r>
            <a:endParaRPr lang="es-ES_tradnl" altLang="es-ES" sz="8000" dirty="0">
              <a:solidFill>
                <a:srgbClr val="F77525"/>
              </a:solidFill>
            </a:endParaRPr>
          </a:p>
        </p:txBody>
      </p:sp>
      <p:sp>
        <p:nvSpPr>
          <p:cNvPr id="7" name="Rectángulo 6"/>
          <p:cNvSpPr/>
          <p:nvPr/>
        </p:nvSpPr>
        <p:spPr>
          <a:xfrm>
            <a:off x="1850198" y="4088620"/>
            <a:ext cx="21901157" cy="4761865"/>
          </a:xfrm>
          <a:prstGeom prst="rect">
            <a:avLst/>
          </a:prstGeom>
        </p:spPr>
        <p:txBody>
          <a:bodyPr wrap="square">
            <a:spAutoFit/>
          </a:bodyPr>
          <a:lstStyle/>
          <a:p>
            <a:pPr lvl="0" algn="just">
              <a:lnSpc>
                <a:spcPct val="115000"/>
              </a:lnSpc>
            </a:pPr>
            <a:r>
              <a:rPr lang="es-ES_tradnl" alt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endParaRPr lang="es-ES_tradnl" alt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s-ES_tradnl" altLang="es-CO"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Modelo Entidad-Relación                 Modelado de base de datos</a:t>
            </a:r>
            <a:endParaRPr lang="es-ES_tradnl" alt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_tradnl" alt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CO" sz="54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hlinkClick r:id="rId2" action="ppaction://hlinkfile"/>
          </p:cNvPr>
          <p:cNvPicPr>
            <a:picLocks noChangeAspect="true"/>
          </p:cNvPicPr>
          <p:nvPr/>
        </p:nvPicPr>
        <p:blipFill>
          <a:blip r:embed="rId3"/>
          <a:stretch>
            <a:fillRect/>
          </a:stretch>
        </p:blipFill>
        <p:spPr>
          <a:xfrm>
            <a:off x="2153920" y="6421120"/>
            <a:ext cx="5495290" cy="5495290"/>
          </a:xfrm>
          <a:prstGeom prst="rect">
            <a:avLst/>
          </a:prstGeom>
        </p:spPr>
      </p:pic>
      <p:pic>
        <p:nvPicPr>
          <p:cNvPr id="5" name="Imagen 4">
            <a:hlinkClick r:id="rId4" action="ppaction://hlinkfile"/>
          </p:cNvPr>
          <p:cNvPicPr>
            <a:picLocks noChangeAspect="true"/>
          </p:cNvPicPr>
          <p:nvPr/>
        </p:nvPicPr>
        <p:blipFill>
          <a:blip r:embed="rId5"/>
          <a:stretch>
            <a:fillRect/>
          </a:stretch>
        </p:blipFill>
        <p:spPr>
          <a:xfrm>
            <a:off x="15057120" y="6700520"/>
            <a:ext cx="4936490" cy="4936490"/>
          </a:xfrm>
          <a:prstGeom prst="rect">
            <a:avLst/>
          </a:prstGeom>
        </p:spPr>
      </p:pic>
      <p:pic>
        <p:nvPicPr>
          <p:cNvPr id="2" name="Imagen 1" descr="clock2"/>
          <p:cNvPicPr>
            <a:picLocks noChangeAspect="true"/>
          </p:cNvPicPr>
          <p:nvPr/>
        </p:nvPicPr>
        <p:blipFill>
          <a:blip r:embed="rId6"/>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6" name="Google Shape;76;p17"/>
          <p:cNvSpPr txBox="true"/>
          <p:nvPr/>
        </p:nvSpPr>
        <p:spPr>
          <a:xfrm>
            <a:off x="4206683" y="1723248"/>
            <a:ext cx="21488400" cy="2547258"/>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_tradnl" altLang="es-ES" sz="8000" dirty="0">
                <a:solidFill>
                  <a:srgbClr val="F77525"/>
                </a:solidFill>
              </a:rPr>
              <a:t>Etapa de verificación e </a:t>
            </a:r>
            <a:endParaRPr lang="es-ES_tradnl" altLang="es-ES" sz="8000" dirty="0">
              <a:solidFill>
                <a:srgbClr val="F77525"/>
              </a:solidFill>
            </a:endParaRPr>
          </a:p>
          <a:p>
            <a:pPr marL="29210" marR="29210" indent="9525">
              <a:lnSpc>
                <a:spcPct val="80000"/>
              </a:lnSpc>
              <a:buClr>
                <a:srgbClr val="434343"/>
              </a:buClr>
              <a:buSzPts val="16796"/>
            </a:pPr>
            <a:r>
              <a:rPr lang="es-ES_tradnl" altLang="es-ES" sz="8000" dirty="0">
                <a:solidFill>
                  <a:srgbClr val="F77525"/>
                </a:solidFill>
              </a:rPr>
              <a:t>implementación de recursos </a:t>
            </a:r>
            <a:endParaRPr lang="es-ES_tradnl" altLang="es-ES" sz="8000" dirty="0">
              <a:solidFill>
                <a:srgbClr val="F77525"/>
              </a:solidFill>
            </a:endParaRPr>
          </a:p>
        </p:txBody>
      </p:sp>
      <p:sp>
        <p:nvSpPr>
          <p:cNvPr id="7" name="Rectángulo 6"/>
          <p:cNvSpPr/>
          <p:nvPr/>
        </p:nvSpPr>
        <p:spPr>
          <a:xfrm>
            <a:off x="1690813" y="5536420"/>
            <a:ext cx="21901157" cy="2957195"/>
          </a:xfrm>
          <a:prstGeom prst="rect">
            <a:avLst/>
          </a:prstGeom>
        </p:spPr>
        <p:txBody>
          <a:bodyPr wrap="square">
            <a:spAutoFit/>
          </a:bodyPr>
          <a:lstStyle/>
          <a:p>
            <a:pPr lvl="0" algn="just">
              <a:lnSpc>
                <a:spcPct val="115000"/>
              </a:lnSpc>
            </a:pPr>
            <a:r>
              <a:rPr lang="es-ES_tradnl" alt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-Diagrama de Gantt  				      -Presupuesto</a:t>
            </a:r>
            <a:endParaRPr lang="es-ES_tradnl" alt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CO" sz="54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CO" sz="54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hlinkClick r:id="rId2" action="ppaction://hlinkfile"/>
          </p:cNvPr>
          <p:cNvPicPr>
            <a:picLocks noChangeAspect="true"/>
          </p:cNvPicPr>
          <p:nvPr/>
        </p:nvPicPr>
        <p:blipFill>
          <a:blip r:embed="rId3"/>
          <a:stretch>
            <a:fillRect/>
          </a:stretch>
        </p:blipFill>
        <p:spPr>
          <a:xfrm>
            <a:off x="3654425" y="7167245"/>
            <a:ext cx="5120640" cy="5426075"/>
          </a:xfrm>
          <a:prstGeom prst="rect">
            <a:avLst/>
          </a:prstGeom>
        </p:spPr>
      </p:pic>
      <p:pic>
        <p:nvPicPr>
          <p:cNvPr id="5" name="Imagen 4">
            <a:hlinkClick r:id="rId4" action="ppaction://hlinkfile"/>
          </p:cNvPr>
          <p:cNvPicPr>
            <a:picLocks noChangeAspect="true"/>
          </p:cNvPicPr>
          <p:nvPr/>
        </p:nvPicPr>
        <p:blipFill>
          <a:blip r:embed="rId5"/>
          <a:stretch>
            <a:fillRect/>
          </a:stretch>
        </p:blipFill>
        <p:spPr>
          <a:xfrm>
            <a:off x="14278610" y="7167245"/>
            <a:ext cx="5699125" cy="5699125"/>
          </a:xfrm>
          <a:prstGeom prst="rect">
            <a:avLst/>
          </a:prstGeom>
        </p:spPr>
      </p:pic>
      <p:pic>
        <p:nvPicPr>
          <p:cNvPr id="2" name="Imagen 1" descr="clock2"/>
          <p:cNvPicPr>
            <a:picLocks noChangeAspect="true"/>
          </p:cNvPicPr>
          <p:nvPr/>
        </p:nvPicPr>
        <p:blipFill>
          <a:blip r:embed="rId6"/>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4"/>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4240523" y="1885545"/>
            <a:ext cx="21488400" cy="2011680"/>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 sz="13800" dirty="0" smtClean="0">
                <a:solidFill>
                  <a:srgbClr val="FC672D"/>
                </a:solidFill>
              </a:rPr>
              <a:t>Proyecto formativo  </a:t>
            </a:r>
            <a:endParaRPr lang="es-ES" sz="13800" dirty="0">
              <a:solidFill>
                <a:srgbClr val="FC672D"/>
              </a:solidFill>
            </a:endParaRPr>
          </a:p>
        </p:txBody>
      </p:sp>
      <p:sp>
        <p:nvSpPr>
          <p:cNvPr id="7" name="Rectángulo 6"/>
          <p:cNvSpPr/>
          <p:nvPr/>
        </p:nvSpPr>
        <p:spPr>
          <a:xfrm>
            <a:off x="1840858" y="5038955"/>
            <a:ext cx="20702361" cy="9730740"/>
          </a:xfrm>
          <a:prstGeom prst="rect">
            <a:avLst/>
          </a:prstGeom>
        </p:spPr>
        <p:txBody>
          <a:bodyPr wrap="square">
            <a:spAutoFit/>
          </a:bodyPr>
          <a:lstStyle/>
          <a:p>
            <a:pPr algn="just">
              <a:lnSpc>
                <a:spcPct val="115000"/>
              </a:lnSpc>
            </a:pPr>
            <a:r>
              <a:rPr lang="es-ES" sz="7200" dirty="0" smtClean="0">
                <a:solidFill>
                  <a:schemeClr val="tx1"/>
                </a:solidFill>
                <a:latin typeface="Arial" panose="02080604020202020204" pitchFamily="34" charset="0"/>
                <a:cs typeface="Arial" panose="02080604020202020204" pitchFamily="34" charset="0"/>
              </a:rPr>
              <a:t>Sistema </a:t>
            </a:r>
            <a:r>
              <a:rPr lang="es-ES" sz="7200" dirty="0">
                <a:solidFill>
                  <a:schemeClr val="tx1"/>
                </a:solidFill>
                <a:latin typeface="Arial" panose="02080604020202020204" pitchFamily="34" charset="0"/>
                <a:cs typeface="Arial" panose="02080604020202020204" pitchFamily="34" charset="0"/>
              </a:rPr>
              <a:t>integral web para gestión de procesos educativos del </a:t>
            </a:r>
            <a:r>
              <a:rPr lang="es-ES" sz="7200" dirty="0" smtClean="0">
                <a:solidFill>
                  <a:schemeClr val="tx1"/>
                </a:solidFill>
                <a:latin typeface="Arial" panose="02080604020202020204" pitchFamily="34" charset="0"/>
                <a:cs typeface="Arial" panose="02080604020202020204" pitchFamily="34" charset="0"/>
              </a:rPr>
              <a:t>CEET</a:t>
            </a:r>
            <a:endParaRPr lang="es-ES" sz="7200" dirty="0" smtClean="0">
              <a:solidFill>
                <a:schemeClr val="tx1"/>
              </a:solidFill>
              <a:latin typeface="Arial" panose="02080604020202020204" pitchFamily="34" charset="0"/>
              <a:cs typeface="Arial" panose="02080604020202020204" pitchFamily="34" charset="0"/>
            </a:endParaRPr>
          </a:p>
          <a:p>
            <a:pPr algn="just">
              <a:lnSpc>
                <a:spcPct val="115000"/>
              </a:lnSpc>
            </a:pPr>
            <a:endParaRPr lang="es-ES" sz="7200" dirty="0">
              <a:solidFill>
                <a:schemeClr val="tx1"/>
              </a:solidFill>
              <a:latin typeface="Arial" panose="02080604020202020204" pitchFamily="34" charset="0"/>
              <a:cs typeface="Arial" panose="02080604020202020204" pitchFamily="34" charset="0"/>
            </a:endParaRPr>
          </a:p>
          <a:p>
            <a:pPr lvl="0" algn="just">
              <a:lnSpc>
                <a:spcPct val="115000"/>
              </a:lnSpc>
            </a:pPr>
            <a:r>
              <a:rPr lang="es-ES" sz="6000" dirty="0" err="1">
                <a:latin typeface="Arial" panose="02080604020202020204" pitchFamily="34" charset="0"/>
                <a:cs typeface="Arial" panose="02080604020202020204" pitchFamily="34" charset="0"/>
                <a:sym typeface="+mn-ea"/>
              </a:rPr>
              <a:t>Duvan</a:t>
            </a:r>
            <a:r>
              <a:rPr lang="es-ES" sz="6000" dirty="0">
                <a:latin typeface="Arial" panose="02080604020202020204" pitchFamily="34" charset="0"/>
                <a:cs typeface="Arial" panose="02080604020202020204" pitchFamily="34" charset="0"/>
                <a:sym typeface="+mn-ea"/>
              </a:rPr>
              <a:t> Mauricio Molina </a:t>
            </a:r>
            <a:r>
              <a:rPr lang="es-ES" sz="6000" dirty="0" smtClean="0">
                <a:latin typeface="Arial" panose="02080604020202020204" pitchFamily="34" charset="0"/>
                <a:cs typeface="Arial" panose="02080604020202020204" pitchFamily="34" charset="0"/>
                <a:sym typeface="+mn-ea"/>
              </a:rPr>
              <a:t>Andrade</a:t>
            </a:r>
            <a:endParaRPr lang="es-ES" sz="6000" dirty="0">
              <a:latin typeface="Arial" panose="02080604020202020204" pitchFamily="34" charset="0"/>
              <a:cs typeface="Arial" panose="02080604020202020204" pitchFamily="34" charset="0"/>
            </a:endParaRPr>
          </a:p>
          <a:p>
            <a:pPr lvl="0" algn="just">
              <a:lnSpc>
                <a:spcPct val="115000"/>
              </a:lnSpc>
            </a:pPr>
            <a:r>
              <a:rPr lang="es-ES" sz="6000" dirty="0">
                <a:latin typeface="Arial" panose="02080604020202020204" pitchFamily="34" charset="0"/>
                <a:cs typeface="Arial" panose="02080604020202020204" pitchFamily="34" charset="0"/>
              </a:rPr>
              <a:t>Teddy </a:t>
            </a:r>
            <a:r>
              <a:rPr lang="es-ES" sz="6000" dirty="0" err="1">
                <a:latin typeface="Arial" panose="02080604020202020204" pitchFamily="34" charset="0"/>
                <a:cs typeface="Arial" panose="02080604020202020204" pitchFamily="34" charset="0"/>
              </a:rPr>
              <a:t>Jeferson</a:t>
            </a:r>
            <a:r>
              <a:rPr lang="es-ES" sz="6000" dirty="0">
                <a:latin typeface="Arial" panose="02080604020202020204" pitchFamily="34" charset="0"/>
                <a:cs typeface="Arial" panose="02080604020202020204" pitchFamily="34" charset="0"/>
              </a:rPr>
              <a:t> Poveda Saray</a:t>
            </a:r>
            <a:endParaRPr lang="es-ES" sz="6000" dirty="0">
              <a:latin typeface="Arial" panose="02080604020202020204" pitchFamily="34" charset="0"/>
              <a:cs typeface="Arial" panose="02080604020202020204" pitchFamily="34" charset="0"/>
            </a:endParaRPr>
          </a:p>
          <a:p>
            <a:r>
              <a:rPr lang="es-ES" sz="6000" dirty="0">
                <a:latin typeface="Arial" panose="02080604020202020204" pitchFamily="34" charset="0"/>
                <a:cs typeface="Arial" panose="02080604020202020204" pitchFamily="34" charset="0"/>
              </a:rPr>
              <a:t>Joseph Iván Vaca Torres </a:t>
            </a:r>
            <a:endParaRPr lang="es-ES" sz="6000" dirty="0">
              <a:latin typeface="Arial" panose="02080604020202020204" pitchFamily="34" charset="0"/>
              <a:cs typeface="Arial" panose="02080604020202020204" pitchFamily="34" charset="0"/>
            </a:endParaRPr>
          </a:p>
          <a:p>
            <a:endParaRPr lang="es-ES" sz="6000" dirty="0">
              <a:latin typeface="Arial" panose="02080604020202020204" pitchFamily="34" charset="0"/>
              <a:cs typeface="Arial" panose="02080604020202020204" pitchFamily="34" charset="0"/>
            </a:endParaRPr>
          </a:p>
          <a:p>
            <a:endParaRPr lang="es-ES" sz="6000" dirty="0" smtClean="0">
              <a:latin typeface="Arial" panose="02080604020202020204" pitchFamily="34" charset="0"/>
              <a:cs typeface="Arial" panose="02080604020202020204" pitchFamily="34" charset="0"/>
            </a:endParaRPr>
          </a:p>
          <a:p>
            <a:endParaRPr lang="es-ES" sz="6000" dirty="0">
              <a:latin typeface="Arial" panose="02080604020202020204" pitchFamily="34" charset="0"/>
              <a:cs typeface="Arial" panose="02080604020202020204" pitchFamily="34" charset="0"/>
            </a:endParaRPr>
          </a:p>
        </p:txBody>
      </p:sp>
      <p:pic>
        <p:nvPicPr>
          <p:cNvPr id="2" name="Imagen 1" descr="clock2"/>
          <p:cNvPicPr>
            <a:picLocks noChangeAspect="true"/>
          </p:cNvPicPr>
          <p:nvPr/>
        </p:nvPicPr>
        <p:blipFill>
          <a:blip r:embed="rId2"/>
          <a:stretch>
            <a:fillRect/>
          </a:stretch>
        </p:blipFill>
        <p:spPr>
          <a:xfrm>
            <a:off x="16416655" y="6664325"/>
            <a:ext cx="6126480" cy="7115175"/>
          </a:xfrm>
          <a:prstGeom prst="ellipse">
            <a:avLst/>
          </a:prstGeom>
          <a:ln w="76200">
            <a:solidFill>
              <a:srgbClr val="28024F"/>
            </a:solidFill>
          </a:ln>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611057" y="1116510"/>
            <a:ext cx="22104791" cy="3021747"/>
          </a:xfrm>
          <a:prstGeom prst="rect">
            <a:avLst/>
          </a:prstGeom>
          <a:noFill/>
          <a:ln>
            <a:noFill/>
          </a:ln>
        </p:spPr>
        <p:txBody>
          <a:bodyPr spcFirstLastPara="1" wrap="square" lIns="71425" tIns="71425" rIns="71425" bIns="71425" anchor="b" anchorCtr="false">
            <a:noAutofit/>
          </a:bodyPr>
          <a:lstStyle/>
          <a:p>
            <a:pPr marL="29210" marR="29210" indent="9525" algn="r">
              <a:lnSpc>
                <a:spcPct val="80000"/>
              </a:lnSpc>
              <a:buClr>
                <a:srgbClr val="434343"/>
              </a:buClr>
              <a:buSzPts val="16796"/>
            </a:pPr>
            <a:r>
              <a:rPr lang="es-ES_tradnl" altLang="es-ES" sz="9600" dirty="0" smtClean="0">
                <a:solidFill>
                  <a:srgbClr val="F77525"/>
                </a:solidFill>
              </a:rPr>
              <a:t>      </a:t>
            </a:r>
            <a:r>
              <a:rPr lang="es-ES" sz="9600" dirty="0" smtClean="0">
                <a:solidFill>
                  <a:srgbClr val="F77525"/>
                </a:solidFill>
              </a:rPr>
              <a:t>No fal</a:t>
            </a:r>
            <a:r>
              <a:rPr lang="es-ES_tradnl" altLang="es-ES" sz="9600" dirty="0" smtClean="0">
                <a:solidFill>
                  <a:srgbClr val="F77525"/>
                </a:solidFill>
              </a:rPr>
              <a:t>l</a:t>
            </a:r>
            <a:r>
              <a:rPr lang="es-ES" sz="9600" dirty="0" smtClean="0">
                <a:solidFill>
                  <a:srgbClr val="F77525"/>
                </a:solidFill>
              </a:rPr>
              <a:t>es, asiste  </a:t>
            </a:r>
            <a:r>
              <a:rPr lang="es-ES" sz="4800" dirty="0">
                <a:solidFill>
                  <a:schemeClr val="accent4">
                    <a:lumMod val="75000"/>
                  </a:schemeClr>
                </a:solidFill>
              </a:rPr>
              <a:t>Ningún soñador es pequeño</a:t>
            </a:r>
            <a:endParaRPr lang="es-ES" sz="4800" dirty="0">
              <a:solidFill>
                <a:schemeClr val="accent4">
                  <a:lumMod val="75000"/>
                </a:schemeClr>
              </a:solidFill>
            </a:endParaRPr>
          </a:p>
          <a:p>
            <a:pPr marL="29210" marR="29210" indent="9525" algn="r">
              <a:lnSpc>
                <a:spcPct val="80000"/>
              </a:lnSpc>
              <a:buClr>
                <a:srgbClr val="434343"/>
              </a:buClr>
              <a:buSzPts val="16796"/>
            </a:pPr>
            <a:r>
              <a:rPr lang="es-ES" sz="4800" dirty="0">
                <a:solidFill>
                  <a:schemeClr val="accent4">
                    <a:lumMod val="75000"/>
                  </a:schemeClr>
                </a:solidFill>
              </a:rPr>
              <a:t> y ningúnsueño es demasiado grande</a:t>
            </a:r>
            <a:endParaRPr lang="es-ES" sz="4800" dirty="0">
              <a:solidFill>
                <a:schemeClr val="accent4">
                  <a:lumMod val="75000"/>
                </a:schemeClr>
              </a:solidFill>
            </a:endParaRPr>
          </a:p>
        </p:txBody>
      </p:sp>
      <p:sp>
        <p:nvSpPr>
          <p:cNvPr id="5" name="Rectángulo 4"/>
          <p:cNvSpPr/>
          <p:nvPr/>
        </p:nvSpPr>
        <p:spPr>
          <a:xfrm>
            <a:off x="1477010" y="6400165"/>
            <a:ext cx="21238845" cy="6885305"/>
          </a:xfrm>
          <a:prstGeom prst="rect">
            <a:avLst/>
          </a:prstGeom>
        </p:spPr>
        <p:txBody>
          <a:bodyPr wrap="square">
            <a:spAutoFit/>
          </a:bodyPr>
          <a:lstStyle/>
          <a:p>
            <a:pPr lvl="0" algn="just">
              <a:lnSpc>
                <a:spcPct val="115000"/>
              </a:lnSpc>
            </a:pPr>
            <a:r>
              <a:rPr lang="es-CO" sz="6000" dirty="0" smtClean="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Objetivo general: </a:t>
            </a:r>
            <a:r>
              <a:rPr lang="es-ES"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Desarrollar </a:t>
            </a:r>
            <a:r>
              <a:rPr lang="es-ES" sz="4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un aplicativo web </a:t>
            </a:r>
            <a:r>
              <a:rPr lang="es-ES"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mediante </a:t>
            </a:r>
            <a:r>
              <a:rPr lang="es-ES" sz="4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el cual </a:t>
            </a:r>
            <a:r>
              <a:rPr lang="es-ES"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los instructores </a:t>
            </a:r>
            <a:r>
              <a:rPr lang="es-ES" sz="4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puedan tener un </a:t>
            </a:r>
            <a:r>
              <a:rPr lang="es-ES"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control de asistencia y comunicación  de cada uno</a:t>
            </a:r>
            <a:r>
              <a:rPr lang="es-ES" sz="4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s-ES"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aprendices </a:t>
            </a:r>
            <a:r>
              <a:rPr lang="es-ES" sz="4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 manera eficiente y sencilla</a:t>
            </a:r>
            <a:r>
              <a:rPr lang="es-ES" sz="48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endParaRPr lang="es-ES" sz="60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clock2"/>
          <p:cNvPicPr>
            <a:picLocks noChangeAspect="true"/>
          </p:cNvPicPr>
          <p:nvPr/>
        </p:nvPicPr>
        <p:blipFill>
          <a:blip r:embed="rId2"/>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1477010" y="2516505"/>
            <a:ext cx="21341715" cy="9469755"/>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_tradnl" altLang="es-ES" sz="8000" dirty="0">
                <a:solidFill>
                  <a:srgbClr val="F77525"/>
                </a:solidFill>
              </a:rPr>
              <a:t>               </a:t>
            </a:r>
            <a:r>
              <a:rPr lang="es-ES" sz="8000" dirty="0">
                <a:solidFill>
                  <a:srgbClr val="F77525"/>
                </a:solidFill>
              </a:rPr>
              <a:t>Objetivos específicos: </a:t>
            </a:r>
            <a:endParaRPr lang="es-ES" sz="8000" dirty="0" smtClean="0">
              <a:solidFill>
                <a:srgbClr val="F77525"/>
              </a:solidFill>
            </a:endParaRPr>
          </a:p>
          <a:p>
            <a:pPr marL="29210" marR="29210" indent="9525">
              <a:lnSpc>
                <a:spcPct val="80000"/>
              </a:lnSpc>
              <a:buClr>
                <a:srgbClr val="434343"/>
              </a:buClr>
              <a:buSzPts val="16796"/>
            </a:pPr>
            <a:endParaRPr lang="es-ES" sz="4800" dirty="0">
              <a:solidFill>
                <a:srgbClr val="F77525"/>
              </a:solidFill>
            </a:endParaRPr>
          </a:p>
          <a:p>
            <a:pPr marL="29210" marR="29210" indent="9525" algn="just">
              <a:lnSpc>
                <a:spcPct val="80000"/>
              </a:lnSpc>
              <a:buClr>
                <a:srgbClr val="434343"/>
              </a:buClr>
              <a:buSzPts val="16796"/>
            </a:pPr>
            <a:r>
              <a:rPr lang="es-ES" sz="4800" dirty="0" smtClean="0">
                <a:solidFill>
                  <a:schemeClr val="tx1"/>
                </a:solidFill>
              </a:rPr>
              <a:t>* </a:t>
            </a:r>
            <a:r>
              <a:rPr lang="es-ES" sz="4800" dirty="0">
                <a:solidFill>
                  <a:schemeClr val="tx1"/>
                </a:solidFill>
              </a:rPr>
              <a:t>Desarrollar un sistema de información el cual permita </a:t>
            </a:r>
            <a:r>
              <a:rPr lang="es-ES" sz="4800" dirty="0" smtClean="0">
                <a:solidFill>
                  <a:schemeClr val="tx1"/>
                </a:solidFill>
              </a:rPr>
              <a:t>registrar en </a:t>
            </a:r>
            <a:r>
              <a:rPr lang="es-ES" sz="4800" dirty="0">
                <a:solidFill>
                  <a:schemeClr val="tx1"/>
                </a:solidFill>
              </a:rPr>
              <a:t>una </a:t>
            </a:r>
            <a:r>
              <a:rPr lang="es-ES" sz="4800" dirty="0" smtClean="0">
                <a:solidFill>
                  <a:schemeClr val="tx1"/>
                </a:solidFill>
              </a:rPr>
              <a:t>base de </a:t>
            </a:r>
            <a:r>
              <a:rPr lang="es-ES" sz="4800" dirty="0">
                <a:solidFill>
                  <a:schemeClr val="tx1"/>
                </a:solidFill>
              </a:rPr>
              <a:t>datos de manera </a:t>
            </a:r>
            <a:r>
              <a:rPr lang="es-ES" sz="4800" dirty="0" smtClean="0">
                <a:solidFill>
                  <a:schemeClr val="tx1"/>
                </a:solidFill>
              </a:rPr>
              <a:t>automática y manual el proceso </a:t>
            </a:r>
            <a:r>
              <a:rPr lang="es-ES" sz="4800" dirty="0">
                <a:solidFill>
                  <a:schemeClr val="tx1"/>
                </a:solidFill>
              </a:rPr>
              <a:t>de </a:t>
            </a:r>
            <a:r>
              <a:rPr lang="es-ES" sz="4800" dirty="0" smtClean="0">
                <a:solidFill>
                  <a:schemeClr val="tx1"/>
                </a:solidFill>
              </a:rPr>
              <a:t>asistencia mediante el código del carnet para lograr precisión en la información almacenada y rendimiento de tiempo y trabajo.</a:t>
            </a:r>
            <a:endParaRPr lang="es-ES" sz="4800" dirty="0" smtClean="0">
              <a:solidFill>
                <a:schemeClr val="tx1"/>
              </a:solidFill>
            </a:endParaRPr>
          </a:p>
          <a:p>
            <a:pPr marL="29210" marR="29210" indent="9525" algn="just">
              <a:lnSpc>
                <a:spcPct val="80000"/>
              </a:lnSpc>
              <a:buClr>
                <a:srgbClr val="434343"/>
              </a:buClr>
              <a:buSzPts val="16796"/>
            </a:pPr>
            <a:endParaRPr lang="es-ES" sz="4800" dirty="0">
              <a:solidFill>
                <a:schemeClr val="tx1"/>
              </a:solidFill>
            </a:endParaRPr>
          </a:p>
          <a:p>
            <a:pPr marL="29210" marR="29210" indent="9525" algn="just">
              <a:lnSpc>
                <a:spcPct val="80000"/>
              </a:lnSpc>
              <a:buClr>
                <a:srgbClr val="434343"/>
              </a:buClr>
              <a:buSzPts val="16796"/>
            </a:pPr>
            <a:r>
              <a:rPr lang="es-ES" sz="4800" dirty="0" smtClean="0">
                <a:solidFill>
                  <a:schemeClr val="tx1"/>
                </a:solidFill>
              </a:rPr>
              <a:t>*Crear una herramienta tecnológica web para un ambiente</a:t>
            </a:r>
            <a:r>
              <a:rPr lang="es-ES" sz="4800" dirty="0">
                <a:solidFill>
                  <a:schemeClr val="tx1"/>
                </a:solidFill>
              </a:rPr>
              <a:t> </a:t>
            </a:r>
            <a:r>
              <a:rPr lang="es-ES" sz="4800" dirty="0" smtClean="0">
                <a:solidFill>
                  <a:schemeClr val="tx1"/>
                </a:solidFill>
              </a:rPr>
              <a:t>controlado el cual </a:t>
            </a:r>
            <a:r>
              <a:rPr lang="es-ES" sz="4800" dirty="0">
                <a:solidFill>
                  <a:schemeClr val="tx1"/>
                </a:solidFill>
              </a:rPr>
              <a:t>realice alertas de fallas </a:t>
            </a:r>
            <a:r>
              <a:rPr lang="es-ES" sz="4800" dirty="0" smtClean="0">
                <a:solidFill>
                  <a:schemeClr val="tx1"/>
                </a:solidFill>
              </a:rPr>
              <a:t>consecutivas, notificaciones </a:t>
            </a:r>
            <a:r>
              <a:rPr lang="es-ES" sz="4800" dirty="0">
                <a:solidFill>
                  <a:schemeClr val="tx1"/>
                </a:solidFill>
              </a:rPr>
              <a:t>de </a:t>
            </a:r>
            <a:r>
              <a:rPr lang="es-ES" sz="4800" dirty="0" smtClean="0">
                <a:solidFill>
                  <a:schemeClr val="tx1"/>
                </a:solidFill>
              </a:rPr>
              <a:t>fallas </a:t>
            </a:r>
            <a:r>
              <a:rPr lang="es-ES" sz="4800" dirty="0">
                <a:solidFill>
                  <a:schemeClr val="tx1"/>
                </a:solidFill>
              </a:rPr>
              <a:t>y deserciones a los </a:t>
            </a:r>
            <a:r>
              <a:rPr lang="es-ES" sz="4800" dirty="0" smtClean="0">
                <a:solidFill>
                  <a:schemeClr val="tx1"/>
                </a:solidFill>
              </a:rPr>
              <a:t>aprendices, permite reportar las debidas justificaciones para optimizar el proceso de comunicación entre instructor y aprendiz.</a:t>
            </a:r>
            <a:endParaRPr lang="es-ES" sz="4800" dirty="0" smtClean="0">
              <a:solidFill>
                <a:schemeClr val="tx1"/>
              </a:solidFill>
            </a:endParaRPr>
          </a:p>
          <a:p>
            <a:pPr marL="29210" marR="29210" indent="9525" algn="just">
              <a:lnSpc>
                <a:spcPct val="80000"/>
              </a:lnSpc>
              <a:buClr>
                <a:srgbClr val="434343"/>
              </a:buClr>
              <a:buSzPts val="16796"/>
            </a:pPr>
            <a:r>
              <a:rPr lang="es-ES" sz="4800" dirty="0" smtClean="0">
                <a:solidFill>
                  <a:schemeClr val="tx1"/>
                </a:solidFill>
              </a:rPr>
              <a:t>.</a:t>
            </a:r>
            <a:endParaRPr lang="es-ES" sz="4800" dirty="0">
              <a:solidFill>
                <a:schemeClr val="tx1"/>
              </a:solidFill>
            </a:endParaRPr>
          </a:p>
        </p:txBody>
      </p:sp>
      <p:sp>
        <p:nvSpPr>
          <p:cNvPr id="5" name="Rectángulo 4"/>
          <p:cNvSpPr/>
          <p:nvPr/>
        </p:nvSpPr>
        <p:spPr>
          <a:xfrm>
            <a:off x="1477003" y="6014031"/>
            <a:ext cx="21901157" cy="3277820"/>
          </a:xfrm>
          <a:prstGeom prst="rect">
            <a:avLst/>
          </a:prstGeom>
        </p:spPr>
        <p:txBody>
          <a:bodyPr wrap="square">
            <a:spAutoFit/>
          </a:bodyPr>
          <a:lstStyle/>
          <a:p>
            <a:pPr lvl="0" algn="just">
              <a:lnSpc>
                <a:spcPct val="115000"/>
              </a:lnSpc>
            </a:pPr>
            <a:endParaRPr lang="es-ES" sz="6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clock2"/>
          <p:cNvPicPr>
            <a:picLocks noChangeAspect="true"/>
          </p:cNvPicPr>
          <p:nvPr/>
        </p:nvPicPr>
        <p:blipFill>
          <a:blip r:embed="rId2"/>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1447800" y="4617085"/>
            <a:ext cx="21488400" cy="4895850"/>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_tradnl" altLang="es-ES" sz="8000" dirty="0">
                <a:solidFill>
                  <a:srgbClr val="F77525"/>
                </a:solidFill>
              </a:rPr>
              <a:t>                </a:t>
            </a:r>
            <a:r>
              <a:rPr lang="es-ES" sz="8000" dirty="0">
                <a:solidFill>
                  <a:srgbClr val="F77525"/>
                </a:solidFill>
              </a:rPr>
              <a:t> </a:t>
            </a:r>
            <a:endParaRPr lang="es-ES" sz="8000" dirty="0" smtClean="0">
              <a:solidFill>
                <a:srgbClr val="F77525"/>
              </a:solidFill>
            </a:endParaRPr>
          </a:p>
          <a:p>
            <a:pPr marL="29210" marR="29210" indent="9525">
              <a:lnSpc>
                <a:spcPct val="80000"/>
              </a:lnSpc>
              <a:buClr>
                <a:srgbClr val="434343"/>
              </a:buClr>
              <a:buSzPts val="16796"/>
            </a:pPr>
            <a:endParaRPr lang="es-ES" sz="4800" dirty="0" smtClean="0">
              <a:solidFill>
                <a:schemeClr val="tx1"/>
              </a:solidFill>
            </a:endParaRPr>
          </a:p>
          <a:p>
            <a:pPr marL="29210" marR="29210" indent="9525" algn="just">
              <a:lnSpc>
                <a:spcPct val="80000"/>
              </a:lnSpc>
              <a:buClr>
                <a:srgbClr val="434343"/>
              </a:buClr>
              <a:buSzPts val="16796"/>
            </a:pPr>
            <a:endParaRPr lang="es-ES" sz="4800" dirty="0">
              <a:solidFill>
                <a:schemeClr val="tx1"/>
              </a:solidFill>
            </a:endParaRPr>
          </a:p>
          <a:p>
            <a:pPr marL="29210" marR="29210" indent="9525" algn="just">
              <a:lnSpc>
                <a:spcPct val="80000"/>
              </a:lnSpc>
              <a:buClr>
                <a:srgbClr val="434343"/>
              </a:buClr>
              <a:buSzPts val="16796"/>
            </a:pPr>
            <a:r>
              <a:rPr lang="es-ES" sz="4800" dirty="0" smtClean="0">
                <a:solidFill>
                  <a:schemeClr val="tx1"/>
                </a:solidFill>
                <a:effectLst/>
                <a:latin typeface="Calibri" panose="020F0502020204030204" pitchFamily="34" charset="0"/>
                <a:cs typeface="Calibri" panose="020F0502020204030204" pitchFamily="34" charset="0"/>
              </a:rPr>
              <a:t>*Diseñar un aplicativo web que se ajuste al usuario para lograr facilidad de uso mediante la ejecución efectiva de la fase de análisis.</a:t>
            </a:r>
            <a:endParaRPr lang="es-ES" sz="4800" dirty="0" smtClean="0">
              <a:solidFill>
                <a:schemeClr val="tx1"/>
              </a:solidFill>
              <a:effectLst/>
              <a:latin typeface="Calibri" panose="020F0502020204030204" pitchFamily="34" charset="0"/>
              <a:cs typeface="Calibri" panose="020F0502020204030204" pitchFamily="34" charset="0"/>
            </a:endParaRPr>
          </a:p>
          <a:p>
            <a:pPr marL="29210" marR="29210" indent="9525" algn="just">
              <a:lnSpc>
                <a:spcPct val="80000"/>
              </a:lnSpc>
              <a:buClr>
                <a:srgbClr val="434343"/>
              </a:buClr>
              <a:buSzPts val="16796"/>
            </a:pPr>
            <a:endParaRPr lang="es-ES" sz="4800" dirty="0">
              <a:solidFill>
                <a:schemeClr val="tx1"/>
              </a:solidFill>
              <a:effectLst/>
              <a:latin typeface="Calibri" panose="020F0502020204030204" pitchFamily="34" charset="0"/>
              <a:cs typeface="Calibri" panose="020F0502020204030204" pitchFamily="34" charset="0"/>
            </a:endParaRPr>
          </a:p>
          <a:p>
            <a:pPr marL="29210" marR="29210" indent="9525" algn="just">
              <a:lnSpc>
                <a:spcPct val="80000"/>
              </a:lnSpc>
              <a:buClr>
                <a:srgbClr val="434343"/>
              </a:buClr>
              <a:buSzPts val="16796"/>
            </a:pPr>
            <a:r>
              <a:rPr lang="es-ES" sz="4800" dirty="0" smtClean="0">
                <a:solidFill>
                  <a:schemeClr val="tx1"/>
                </a:solidFill>
                <a:effectLst/>
                <a:latin typeface="Calibri" panose="020F0502020204030204" pitchFamily="34" charset="0"/>
                <a:cs typeface="Calibri" panose="020F0502020204030204" pitchFamily="34" charset="0"/>
              </a:rPr>
              <a:t> *Implementar un canal de comunicación al cual el usuario puede manifestar las PQR mediante un chat </a:t>
            </a:r>
            <a:r>
              <a:rPr lang="es-ES" sz="4800" dirty="0" err="1" smtClean="0">
                <a:solidFill>
                  <a:schemeClr val="tx1"/>
                </a:solidFill>
                <a:effectLst/>
                <a:latin typeface="Calibri" panose="020F0502020204030204" pitchFamily="34" charset="0"/>
                <a:cs typeface="Calibri" panose="020F0502020204030204" pitchFamily="34" charset="0"/>
              </a:rPr>
              <a:t>boot</a:t>
            </a:r>
            <a:r>
              <a:rPr lang="es-ES" sz="4800" dirty="0" smtClean="0">
                <a:solidFill>
                  <a:schemeClr val="tx1"/>
                </a:solidFill>
                <a:effectLst/>
                <a:latin typeface="Calibri" panose="020F0502020204030204" pitchFamily="34" charset="0"/>
                <a:cs typeface="Calibri" panose="020F0502020204030204" pitchFamily="34" charset="0"/>
              </a:rPr>
              <a:t> para garantizar un excelente funcionamiento.</a:t>
            </a:r>
            <a:endParaRPr lang="es-ES" sz="4800" dirty="0">
              <a:solidFill>
                <a:schemeClr val="tx1"/>
              </a:solidFill>
              <a:effectLst/>
              <a:latin typeface="Calibri" panose="020F0502020204030204" pitchFamily="34" charset="0"/>
              <a:cs typeface="Calibri" panose="020F0502020204030204" pitchFamily="34" charset="0"/>
            </a:endParaRPr>
          </a:p>
        </p:txBody>
      </p:sp>
      <p:sp>
        <p:nvSpPr>
          <p:cNvPr id="5" name="Rectángulo 4"/>
          <p:cNvSpPr/>
          <p:nvPr/>
        </p:nvSpPr>
        <p:spPr>
          <a:xfrm>
            <a:off x="1447793" y="6235011"/>
            <a:ext cx="21901157" cy="3277820"/>
          </a:xfrm>
          <a:prstGeom prst="rect">
            <a:avLst/>
          </a:prstGeom>
        </p:spPr>
        <p:txBody>
          <a:bodyPr wrap="square">
            <a:spAutoFit/>
          </a:bodyPr>
          <a:lstStyle/>
          <a:p>
            <a:pPr lvl="0" algn="just">
              <a:lnSpc>
                <a:spcPct val="115000"/>
              </a:lnSpc>
            </a:pPr>
            <a:endParaRPr lang="es-ES" sz="6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clock2"/>
          <p:cNvPicPr>
            <a:picLocks noChangeAspect="true"/>
          </p:cNvPicPr>
          <p:nvPr/>
        </p:nvPicPr>
        <p:blipFill>
          <a:blip r:embed="rId2"/>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4549412" y="1746976"/>
            <a:ext cx="21488400" cy="2547258"/>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 sz="8000" dirty="0" smtClean="0">
                <a:solidFill>
                  <a:srgbClr val="F77525"/>
                </a:solidFill>
              </a:rPr>
              <a:t>Planteamiento del problema </a:t>
            </a:r>
            <a:endParaRPr lang="es-ES" sz="8000" dirty="0">
              <a:solidFill>
                <a:srgbClr val="F77525"/>
              </a:solidFill>
            </a:endParaRPr>
          </a:p>
        </p:txBody>
      </p:sp>
      <p:sp>
        <p:nvSpPr>
          <p:cNvPr id="5" name="Rectángulo 4"/>
          <p:cNvSpPr/>
          <p:nvPr/>
        </p:nvSpPr>
        <p:spPr>
          <a:xfrm>
            <a:off x="1462405" y="3794760"/>
            <a:ext cx="21349335" cy="8157845"/>
          </a:xfrm>
          <a:prstGeom prst="rect">
            <a:avLst/>
          </a:prstGeom>
        </p:spPr>
        <p:txBody>
          <a:bodyPr wrap="square">
            <a:spAutoFit/>
          </a:bodyPr>
          <a:lstStyle/>
          <a:p>
            <a:pPr lvl="0" algn="just">
              <a:lnSpc>
                <a:spcPct val="115000"/>
              </a:lnSpc>
            </a:pPr>
            <a:endParaRPr lang="es-ES" sz="6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s-ES" sz="4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 evidencia un </a:t>
            </a:r>
            <a:r>
              <a:rPr lang="es-ES" sz="4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sistema ineficiente </a:t>
            </a:r>
            <a:r>
              <a:rPr lang="es-ES" sz="4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para toma de asistencia en la institución Sena que ocasiona perdida de tiempo, mayor trabajo, </a:t>
            </a:r>
            <a:r>
              <a:rPr lang="es-ES" sz="480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alta probabilidad de error y añade carga de documentos del instructor, allí es donde entra el  </a:t>
            </a:r>
            <a:r>
              <a:rPr lang="es-ES" sz="4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aplicativo </a:t>
            </a:r>
            <a:r>
              <a:rPr lang="es-ES" sz="480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web No falles, asiste. </a:t>
            </a:r>
            <a:r>
              <a:rPr lang="es-ES" sz="4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que </a:t>
            </a:r>
            <a:r>
              <a:rPr lang="es-ES" sz="4800" b="1"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garantiza</a:t>
            </a:r>
            <a:r>
              <a:rPr lang="es-ES" sz="480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 un sistema ágil e intuitivo, agregado a ello cuenta con comunicación </a:t>
            </a:r>
            <a:r>
              <a:rPr lang="es-ES" sz="4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eficiente con el soporte del aplicativo web para solucionar todas la PQR que manifieste el usuario</a:t>
            </a:r>
            <a:endParaRPr lang="es-ES" sz="4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Imagen 1" descr="clock2"/>
          <p:cNvPicPr>
            <a:picLocks noChangeAspect="true"/>
          </p:cNvPicPr>
          <p:nvPr/>
        </p:nvPicPr>
        <p:blipFill>
          <a:blip r:embed="rId2"/>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4534528" y="1779451"/>
            <a:ext cx="21488400" cy="2547258"/>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 sz="8000" dirty="0" smtClean="0">
                <a:solidFill>
                  <a:srgbClr val="F77525"/>
                </a:solidFill>
              </a:rPr>
              <a:t>Alcance del proyecto </a:t>
            </a:r>
            <a:endParaRPr lang="es-ES" sz="8000" dirty="0">
              <a:solidFill>
                <a:srgbClr val="F77525"/>
              </a:solidFill>
            </a:endParaRPr>
          </a:p>
        </p:txBody>
      </p:sp>
      <p:sp>
        <p:nvSpPr>
          <p:cNvPr id="5" name="Rectángulo 4"/>
          <p:cNvSpPr/>
          <p:nvPr/>
        </p:nvSpPr>
        <p:spPr>
          <a:xfrm>
            <a:off x="1477003" y="6215961"/>
            <a:ext cx="21901157" cy="3277820"/>
          </a:xfrm>
          <a:prstGeom prst="rect">
            <a:avLst/>
          </a:prstGeom>
        </p:spPr>
        <p:txBody>
          <a:bodyPr wrap="square">
            <a:spAutoFit/>
          </a:bodyPr>
          <a:lstStyle/>
          <a:p>
            <a:pPr lvl="0" algn="just">
              <a:lnSpc>
                <a:spcPct val="115000"/>
              </a:lnSpc>
            </a:pPr>
            <a:endParaRPr lang="es-ES" sz="6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endParaRPr lang="es-ES" sz="6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p:cNvSpPr/>
          <p:nvPr/>
        </p:nvSpPr>
        <p:spPr>
          <a:xfrm>
            <a:off x="1477010" y="5780405"/>
            <a:ext cx="21377910" cy="6000750"/>
          </a:xfrm>
          <a:prstGeom prst="rect">
            <a:avLst/>
          </a:prstGeom>
        </p:spPr>
        <p:txBody>
          <a:bodyPr wrap="square">
            <a:spAutoFit/>
          </a:bodyPr>
          <a:lstStyle/>
          <a:p>
            <a:pPr algn="just"/>
            <a:r>
              <a:rPr lang="en-US" sz="4800" dirty="0" smtClean="0"/>
              <a:t>El </a:t>
            </a:r>
            <a:r>
              <a:rPr lang="en-US" sz="4800" dirty="0"/>
              <a:t>aplicativo web No falles, asiste. es un </a:t>
            </a:r>
            <a:r>
              <a:rPr lang="en-US" sz="4800" dirty="0" smtClean="0"/>
              <a:t>Sistema </a:t>
            </a:r>
            <a:r>
              <a:rPr lang="en-US" sz="4800" dirty="0"/>
              <a:t>de asistencia de aprendices diseñado con el fin de ofrecer facilidad al instructor en la toma del registro de inasistencia y notificación rápida al aprendiz, como también una manera de acceso a los registros donde podrá acceder a la información por programa ficha o aprendiz asignado. El aprendiz puede subir justificaciones y tendrá acceso en cualquier momento a su historial, asi como también el vocero podrá estar al tanto de las inasistencias de la ficha.</a:t>
            </a:r>
            <a:endParaRPr lang="en-US" sz="4800" dirty="0"/>
          </a:p>
        </p:txBody>
      </p:sp>
      <p:pic>
        <p:nvPicPr>
          <p:cNvPr id="3" name="Imagen 2" descr="clock2"/>
          <p:cNvPicPr>
            <a:picLocks noChangeAspect="true"/>
          </p:cNvPicPr>
          <p:nvPr/>
        </p:nvPicPr>
        <p:blipFill>
          <a:blip r:embed="rId2"/>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6000108" y="1226820"/>
            <a:ext cx="21488400" cy="2547258"/>
          </a:xfrm>
          <a:prstGeom prst="rect">
            <a:avLst/>
          </a:prstGeom>
          <a:noFill/>
          <a:ln>
            <a:noFill/>
          </a:ln>
        </p:spPr>
        <p:txBody>
          <a:bodyPr spcFirstLastPara="1" wrap="square" lIns="71425" tIns="71425" rIns="71425" bIns="71425" anchor="b" anchorCtr="false">
            <a:noAutofit/>
          </a:bodyPr>
          <a:lstStyle/>
          <a:p>
            <a:pPr marL="29210" marR="29210" indent="9525">
              <a:lnSpc>
                <a:spcPct val="80000"/>
              </a:lnSpc>
              <a:buClr>
                <a:srgbClr val="434343"/>
              </a:buClr>
              <a:buSzPts val="16796"/>
            </a:pPr>
            <a:r>
              <a:rPr lang="es-ES" sz="8000" dirty="0" smtClean="0">
                <a:solidFill>
                  <a:srgbClr val="F77525"/>
                </a:solidFill>
              </a:rPr>
              <a:t>Justificación:   </a:t>
            </a:r>
            <a:endParaRPr lang="es-ES" sz="8000" dirty="0">
              <a:solidFill>
                <a:srgbClr val="F77525"/>
              </a:solidFill>
            </a:endParaRPr>
          </a:p>
        </p:txBody>
      </p:sp>
      <p:sp>
        <p:nvSpPr>
          <p:cNvPr id="5" name="Rectángulo 4"/>
          <p:cNvSpPr/>
          <p:nvPr/>
        </p:nvSpPr>
        <p:spPr>
          <a:xfrm>
            <a:off x="1554480" y="4510405"/>
            <a:ext cx="21275040" cy="8580755"/>
          </a:xfrm>
          <a:prstGeom prst="rect">
            <a:avLst/>
          </a:prstGeom>
        </p:spPr>
        <p:txBody>
          <a:bodyPr wrap="square">
            <a:spAutoFit/>
          </a:bodyPr>
          <a:lstStyle/>
          <a:p>
            <a:pPr lvl="0" algn="just">
              <a:lnSpc>
                <a:spcPct val="115000"/>
              </a:lnSpc>
            </a:pPr>
            <a:r>
              <a:rPr lang="es-ES" sz="4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 falles, asiste es un aplicativo web desarrollado con el objetivo registrar las inasistencias a clase de la institución Sena de manera ágil rápida y eficiente, así mismo el aprendiz puede acceder, revisar el registro y subir la debida justificación.</a:t>
            </a:r>
            <a:endParaRPr lang="es-ES" sz="4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pPr>
            <a:r>
              <a:rPr lang="es-ES" sz="4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 falles, asiste. Cuenta con un mecanismo que permite la lectura del código del carnet institucional, de esta manera elimina la brecha de tiempo en la toma de asistencia en el momento de realizar la clase, generando tiempo y claridad en el registro, así mismo el instructor puede dar la orden de notificar al aprendiz y si lo desea redactar un  mensaje lo podrá agregar.</a:t>
            </a:r>
            <a:endParaRPr lang="es-ES" sz="4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clock2"/>
          <p:cNvPicPr>
            <a:picLocks noChangeAspect="true"/>
          </p:cNvPicPr>
          <p:nvPr/>
        </p:nvPicPr>
        <p:blipFill>
          <a:blip r:embed="rId2"/>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true">
          <a:blip r:embed="rId1"/>
          <a:stretch>
            <a:fillRect/>
          </a:stretch>
        </a:blipFill>
        <a:effectLst/>
      </p:bgPr>
    </p:bg>
    <p:spTree>
      <p:nvGrpSpPr>
        <p:cNvPr id="1" name="Shape 75"/>
        <p:cNvGrpSpPr/>
        <p:nvPr/>
      </p:nvGrpSpPr>
      <p:grpSpPr>
        <a:xfrm>
          <a:off x="0" y="0"/>
          <a:ext cx="0" cy="0"/>
          <a:chOff x="0" y="0"/>
          <a:chExt cx="0" cy="0"/>
        </a:xfrm>
      </p:grpSpPr>
      <p:sp>
        <p:nvSpPr>
          <p:cNvPr id="76" name="Google Shape;76;p17"/>
          <p:cNvSpPr txBox="true"/>
          <p:nvPr/>
        </p:nvSpPr>
        <p:spPr>
          <a:xfrm>
            <a:off x="4074153" y="1829797"/>
            <a:ext cx="21488400" cy="2547258"/>
          </a:xfrm>
          <a:prstGeom prst="rect">
            <a:avLst/>
          </a:prstGeom>
          <a:noFill/>
          <a:ln>
            <a:noFill/>
          </a:ln>
        </p:spPr>
        <p:txBody>
          <a:bodyPr spcFirstLastPara="1" wrap="square" lIns="71425" tIns="71425" rIns="71425" bIns="71425" anchor="b" anchorCtr="false">
            <a:noAutofit/>
          </a:bodyPr>
          <a:lstStyle/>
          <a:p>
            <a:pPr lvl="0" algn="just">
              <a:lnSpc>
                <a:spcPct val="115000"/>
              </a:lnSpc>
            </a:pPr>
            <a:r>
              <a:rPr lang="es-ES" sz="8000" dirty="0">
                <a:solidFill>
                  <a:srgbClr val="F77525"/>
                </a:solidFill>
                <a:latin typeface="Calibri" panose="020F0502020204030204" pitchFamily="34" charset="0"/>
                <a:ea typeface="Calibri" panose="020F0502020204030204" pitchFamily="34" charset="0"/>
                <a:cs typeface="Arial" panose="02080604020202020204" pitchFamily="34" charset="0"/>
              </a:rPr>
              <a:t>Técnicas del levantamiento </a:t>
            </a:r>
            <a:endParaRPr lang="es-ES" sz="8000" dirty="0">
              <a:solidFill>
                <a:srgbClr val="F77525"/>
              </a:solidFill>
              <a:latin typeface="Calibri" panose="020F0502020204030204" pitchFamily="34" charset="0"/>
              <a:ea typeface="Calibri" panose="020F0502020204030204" pitchFamily="34" charset="0"/>
              <a:cs typeface="Arial" panose="02080604020202020204" pitchFamily="34" charset="0"/>
            </a:endParaRPr>
          </a:p>
          <a:p>
            <a:pPr lvl="0" algn="just">
              <a:lnSpc>
                <a:spcPct val="115000"/>
              </a:lnSpc>
            </a:pPr>
            <a:r>
              <a:rPr lang="es-ES" sz="8000" dirty="0">
                <a:solidFill>
                  <a:srgbClr val="F77525"/>
                </a:solidFill>
                <a:latin typeface="Calibri" panose="020F0502020204030204" pitchFamily="34" charset="0"/>
                <a:ea typeface="Calibri" panose="020F0502020204030204" pitchFamily="34" charset="0"/>
                <a:cs typeface="Arial" panose="02080604020202020204" pitchFamily="34" charset="0"/>
              </a:rPr>
              <a:t>de información</a:t>
            </a:r>
            <a:endParaRPr lang="es-ES" sz="8000" dirty="0">
              <a:solidFill>
                <a:srgbClr val="F77525"/>
              </a:solidFill>
              <a:latin typeface="Calibri" panose="020F0502020204030204" pitchFamily="34" charset="0"/>
              <a:ea typeface="Calibri" panose="020F0502020204030204" pitchFamily="34" charset="0"/>
              <a:cs typeface="Arial" panose="02080604020202020204" pitchFamily="34" charset="0"/>
            </a:endParaRPr>
          </a:p>
        </p:txBody>
      </p:sp>
      <p:sp>
        <p:nvSpPr>
          <p:cNvPr id="5" name="Rectángulo 4"/>
          <p:cNvSpPr/>
          <p:nvPr/>
        </p:nvSpPr>
        <p:spPr>
          <a:xfrm>
            <a:off x="1536051" y="4811703"/>
            <a:ext cx="15210797" cy="7945120"/>
          </a:xfrm>
          <a:prstGeom prst="rect">
            <a:avLst/>
          </a:prstGeom>
        </p:spPr>
        <p:txBody>
          <a:bodyPr wrap="square">
            <a:spAutoFit/>
          </a:bodyPr>
          <a:lstStyle/>
          <a:p>
            <a:pPr lvl="0" algn="just">
              <a:lnSpc>
                <a:spcPct val="115000"/>
              </a:lnSpc>
            </a:pPr>
            <a:r>
              <a:rPr lang="es-ES" sz="4800" dirty="0">
                <a:solidFill>
                  <a:schemeClr val="tx1"/>
                </a:solidFill>
                <a:latin typeface="Calibri" panose="020F0502020204030204" pitchFamily="34" charset="0"/>
                <a:ea typeface="Calibri" panose="020F0502020204030204" pitchFamily="34" charset="0"/>
                <a:cs typeface="Times New Roman" panose="02020603050405020304" pitchFamily="18" charset="0"/>
              </a:rPr>
              <a:t>Para la recolección de información se hace uso de dos instrumentos </a:t>
            </a:r>
            <a:r>
              <a:rPr lang="es-ES" sz="4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los cuales </a:t>
            </a:r>
            <a:r>
              <a:rPr lang="es-ES" sz="4800" dirty="0">
                <a:solidFill>
                  <a:schemeClr val="tx1"/>
                </a:solidFill>
                <a:latin typeface="Calibri" panose="020F0502020204030204" pitchFamily="34" charset="0"/>
                <a:ea typeface="Calibri" panose="020F0502020204030204" pitchFamily="34" charset="0"/>
                <a:cs typeface="Times New Roman" panose="02020603050405020304" pitchFamily="18" charset="0"/>
              </a:rPr>
              <a:t>son la entrevista y la encuesta del método de interactivo, </a:t>
            </a:r>
            <a:r>
              <a:rPr lang="es-ES" sz="4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diseñadas a partir de los formularios de google: la entrevista </a:t>
            </a:r>
            <a:r>
              <a:rPr lang="es-ES" sz="4800" dirty="0">
                <a:solidFill>
                  <a:schemeClr val="tx1"/>
                </a:solidFill>
                <a:latin typeface="Calibri" panose="020F0502020204030204" pitchFamily="34" charset="0"/>
                <a:ea typeface="Calibri" panose="020F0502020204030204" pitchFamily="34" charset="0"/>
                <a:cs typeface="Times New Roman" panose="02020603050405020304" pitchFamily="18" charset="0"/>
              </a:rPr>
              <a:t>va dirigida al personal de instructores del </a:t>
            </a:r>
            <a:r>
              <a:rPr lang="es-ES" sz="4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CEET </a:t>
            </a:r>
            <a:r>
              <a:rPr lang="es-ES" sz="4800"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2"/>
              </a:rPr>
              <a:t>https://forms.gle/386jD9AiiifigXF9A</a:t>
            </a:r>
            <a:r>
              <a:rPr lang="es-ES" sz="4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s-ES" sz="4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y </a:t>
            </a:r>
            <a:r>
              <a:rPr lang="es-ES" sz="4800" dirty="0">
                <a:solidFill>
                  <a:schemeClr val="tx1"/>
                </a:solidFill>
                <a:latin typeface="Calibri" panose="020F0502020204030204" pitchFamily="34" charset="0"/>
                <a:ea typeface="Calibri" panose="020F0502020204030204" pitchFamily="34" charset="0"/>
                <a:cs typeface="Times New Roman" panose="02020603050405020304" pitchFamily="18" charset="0"/>
              </a:rPr>
              <a:t>la </a:t>
            </a:r>
            <a:r>
              <a:rPr lang="es-ES" sz="4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encuesta a </a:t>
            </a:r>
            <a:r>
              <a:rPr lang="es-ES" sz="4800" dirty="0">
                <a:solidFill>
                  <a:schemeClr val="tx1"/>
                </a:solidFill>
                <a:latin typeface="Calibri" panose="020F0502020204030204" pitchFamily="34" charset="0"/>
                <a:ea typeface="Calibri" panose="020F0502020204030204" pitchFamily="34" charset="0"/>
                <a:cs typeface="Times New Roman" panose="02020603050405020304" pitchFamily="18" charset="0"/>
              </a:rPr>
              <a:t>los aprendices </a:t>
            </a:r>
            <a:r>
              <a:rPr lang="es-ES" sz="4800"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3"/>
              </a:rPr>
              <a:t>https://forms.gle/Z9Aj9CYoygoZgaky6</a:t>
            </a:r>
            <a:r>
              <a:rPr lang="es-ES" sz="6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endParaRPr lang="es-ES" sz="6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AutoShape 2" descr="Gráfico de respuestas de formularios. Título de la pregunta: Con que ID le gustaría ingresar a la plataforma?. Número de respuestas: 16 respuestas."/>
          <p:cNvSpPr>
            <a:spLocks noChangeAspect="true" noChangeArrowheads="true"/>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lstStyle/>
          <a:p>
            <a:endParaRPr lang="en-US"/>
          </a:p>
        </p:txBody>
      </p:sp>
      <p:sp>
        <p:nvSpPr>
          <p:cNvPr id="3" name="AutoShape 2" descr="Crea encuestas para tu aplicación móvil | Crea Tu Aplicación"/>
          <p:cNvSpPr>
            <a:spLocks noChangeAspect="true" noChangeArrowheads="true"/>
          </p:cNvSpPr>
          <p:nvPr/>
        </p:nvSpPr>
        <p:spPr bwMode="auto">
          <a:xfrm flipH="true" flipV="true">
            <a:off x="460374" y="160338"/>
            <a:ext cx="18970625" cy="189706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lstStyle/>
          <a:p>
            <a:endParaRPr lang="es-ES"/>
          </a:p>
        </p:txBody>
      </p:sp>
      <p:pic>
        <p:nvPicPr>
          <p:cNvPr id="4" name="Imagen 3">
            <a:hlinkClick r:id="rId4" action="ppaction://hlinkfile"/>
          </p:cNvPr>
          <p:cNvPicPr>
            <a:picLocks noChangeAspect="true"/>
          </p:cNvPicPr>
          <p:nvPr/>
        </p:nvPicPr>
        <p:blipFill rotWithShape="true">
          <a:blip r:embed="rId5">
            <a:extLst>
              <a:ext uri="{28A0092B-C50C-407E-A947-70E740481C1C}">
                <a14:useLocalDpi xmlns:a14="http://schemas.microsoft.com/office/drawing/2010/main" val="false"/>
              </a:ext>
            </a:extLst>
          </a:blip>
          <a:srcRect l="27234" r="27354"/>
          <a:stretch>
            <a:fillRect/>
          </a:stretch>
        </p:blipFill>
        <p:spPr>
          <a:xfrm>
            <a:off x="17704435" y="4811395"/>
            <a:ext cx="4761230" cy="5871845"/>
          </a:xfrm>
          <a:prstGeom prst="rect">
            <a:avLst/>
          </a:prstGeom>
        </p:spPr>
      </p:pic>
      <p:pic>
        <p:nvPicPr>
          <p:cNvPr id="6" name="Imagen 5" descr="clock2"/>
          <p:cNvPicPr>
            <a:picLocks noChangeAspect="true"/>
          </p:cNvPicPr>
          <p:nvPr/>
        </p:nvPicPr>
        <p:blipFill>
          <a:blip r:embed="rId6"/>
          <a:stretch>
            <a:fillRect/>
          </a:stretch>
        </p:blipFill>
        <p:spPr>
          <a:xfrm>
            <a:off x="21366480" y="12270740"/>
            <a:ext cx="2857500" cy="3319780"/>
          </a:xfrm>
          <a:prstGeom prst="ellipse">
            <a:avLst/>
          </a:prstGeom>
          <a:ln w="76200">
            <a:solidFill>
              <a:srgbClr val="28024F"/>
            </a:solidFill>
          </a:ln>
        </p:spPr>
      </p:pic>
    </p:spTree>
  </p:cSld>
  <p:clrMapOvr>
    <a:masterClrMapping/>
  </p:clrMapOvr>
  <p:transition>
    <p:comb/>
  </p:transition>
  <p:timing>
    <p:tnLst>
      <p:par>
        <p:cTn id="1" dur="indefinite" restart="never" nodeType="tmRoot"/>
      </p:par>
    </p:tnLst>
  </p:timing>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3868</Words>
  <Application>WPS Presentation</Application>
  <PresentationFormat>Personalizado</PresentationFormat>
  <Paragraphs>98</Paragraphs>
  <Slides>14</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Arial</vt:lpstr>
      <vt:lpstr>DejaVu Sans</vt:lpstr>
      <vt:lpstr>Helvetica Neue</vt:lpstr>
      <vt:lpstr>DejaVu Math TeX Gyre</vt:lpstr>
      <vt:lpstr>Helvetica Neue Light</vt:lpstr>
      <vt:lpstr>Calibri</vt:lpstr>
      <vt:lpstr>Calibri</vt:lpstr>
      <vt:lpstr>Times New Roman</vt:lpstr>
      <vt:lpstr>微软雅黑</vt:lpstr>
      <vt:lpstr>Noto Sans CJK SC</vt:lpstr>
      <vt:lpstr>Arial Unicode MS</vt:lpstr>
      <vt:lpstr>Noto Sans CJK JP Bold</vt: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dc:creator>
  <cp:lastModifiedBy>ted</cp:lastModifiedBy>
  <cp:revision>89</cp:revision>
  <dcterms:created xsi:type="dcterms:W3CDTF">2021-01-27T16:19:26Z</dcterms:created>
  <dcterms:modified xsi:type="dcterms:W3CDTF">2021-01-27T16:19:26Z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3082-11.1.0.9719</vt:lpwstr>
  </property>
</Properties>
</file>