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98" r:id="rId8"/>
    <p:sldId id="299" r:id="rId9"/>
    <p:sldId id="261" r:id="rId10"/>
    <p:sldId id="262" r:id="rId11"/>
    <p:sldId id="300" r:id="rId12"/>
    <p:sldId id="301" r:id="rId13"/>
    <p:sldId id="302" r:id="rId14"/>
    <p:sldId id="303" r:id="rId15"/>
    <p:sldId id="304" r:id="rId16"/>
    <p:sldId id="305" r:id="rId17"/>
    <p:sldId id="280" r:id="rId18"/>
  </p:sldIdLst>
  <p:sldSz cx="9144000" cy="5143500"/>
  <p:notesSz cx="6858000" cy="9144000"/>
  <p:embeddedFontLst>
    <p:embeddedFont>
      <p:font typeface="Squada One" panose="02000000000000000000"/>
      <p:regular r:id="rId22"/>
    </p:embeddedFont>
    <p:embeddedFont>
      <p:font typeface="Roboto Condensed Light" panose="0200000000000000000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d2cabac8_1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d2cabac8_1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7095241f_0_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7095241f_0_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7095241f_0_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7095241f_0_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7095241f_0_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7095241f_0_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7095241f_0_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7095241f_0_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7095241f_0_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7095241f_0_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55e7858a94_0_5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55e7858a94_0_5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5d16254f0_1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5d16254f0_1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57095241f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57095241f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57095241f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57095241f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7095241f_0_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7095241f_0_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7095241f_0_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7095241f_0_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BIG TITLE OPENING">
  <p:cSld name="TITLE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6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100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5334325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88" name="Google Shape;88;p1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_7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91" name="Google Shape;91;p12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7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>
            <p:ph type="ctrTitle"/>
          </p:nvPr>
        </p:nvSpPr>
        <p:spPr>
          <a:xfrm flipH="1"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type="ctrTitle" idx="2"/>
          </p:nvPr>
        </p:nvSpPr>
        <p:spPr>
          <a:xfrm>
            <a:off x="1690457" y="19083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type="subTitle" idx="1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type="ctrTitle" idx="3"/>
          </p:nvPr>
        </p:nvSpPr>
        <p:spPr>
          <a:xfrm>
            <a:off x="1690457" y="341026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type="subTitle" idx="4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type="ctrTitle" idx="5"/>
          </p:nvPr>
        </p:nvSpPr>
        <p:spPr>
          <a:xfrm>
            <a:off x="4824357" y="19083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type="subTitle" idx="6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type="ctrTitle" idx="7"/>
          </p:nvPr>
        </p:nvSpPr>
        <p:spPr>
          <a:xfrm>
            <a:off x="4824357" y="341026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type="subTitle" idx="8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03" name="Google Shape;103;p13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3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subTitle" idx="1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type="subTitle" idx="5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type="title" idx="9" hasCustomPrompt="1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type="title" idx="13" hasCustomPrompt="1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type="title" idx="14" hasCustomPrompt="1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type="title" idx="15" hasCustomPrompt="1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CUSTOM_2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CUSTOM_2_1_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6603225" y="222417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</a:t>
            </a:r>
            <a:endParaRPr lang="en-US"/>
          </a:p>
        </p:txBody>
      </p:sp>
      <p:sp>
        <p:nvSpPr>
          <p:cNvPr id="35" name="Google Shape;35;p5"/>
          <p:cNvSpPr txBox="1"/>
          <p:nvPr>
            <p:ph type="title" idx="2" hasCustomPrompt="1"/>
          </p:nvPr>
        </p:nvSpPr>
        <p:spPr>
          <a:xfrm>
            <a:off x="6786025" y="234187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5"/>
          <p:cNvSpPr txBox="1"/>
          <p:nvPr>
            <p:ph type="subTitle" idx="1"/>
          </p:nvPr>
        </p:nvSpPr>
        <p:spPr>
          <a:xfrm>
            <a:off x="6679232" y="27592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/>
          <p:nvPr/>
        </p:nvSpPr>
        <p:spPr>
          <a:xfrm>
            <a:off x="4439025" y="222417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</a:t>
            </a:r>
            <a:endParaRPr lang="en-US"/>
          </a:p>
        </p:txBody>
      </p:sp>
      <p:sp>
        <p:nvSpPr>
          <p:cNvPr id="38" name="Google Shape;38;p5"/>
          <p:cNvSpPr txBox="1"/>
          <p:nvPr>
            <p:ph type="title" idx="3" hasCustomPrompt="1"/>
          </p:nvPr>
        </p:nvSpPr>
        <p:spPr>
          <a:xfrm>
            <a:off x="4621825" y="234187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5"/>
          <p:cNvSpPr txBox="1"/>
          <p:nvPr>
            <p:ph type="subTitle" idx="4"/>
          </p:nvPr>
        </p:nvSpPr>
        <p:spPr>
          <a:xfrm>
            <a:off x="4515032" y="27592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5"/>
          <p:cNvSpPr/>
          <p:nvPr/>
        </p:nvSpPr>
        <p:spPr>
          <a:xfrm>
            <a:off x="6603225" y="3249050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</a:t>
            </a:r>
            <a:endParaRPr lang="en-US"/>
          </a:p>
        </p:txBody>
      </p:sp>
      <p:sp>
        <p:nvSpPr>
          <p:cNvPr id="41" name="Google Shape;41;p5"/>
          <p:cNvSpPr txBox="1"/>
          <p:nvPr>
            <p:ph type="title" idx="5" hasCustomPrompt="1"/>
          </p:nvPr>
        </p:nvSpPr>
        <p:spPr>
          <a:xfrm>
            <a:off x="6786025" y="3366750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5"/>
          <p:cNvSpPr txBox="1"/>
          <p:nvPr>
            <p:ph type="subTitle" idx="6"/>
          </p:nvPr>
        </p:nvSpPr>
        <p:spPr>
          <a:xfrm>
            <a:off x="6679232" y="37841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" name="Google Shape;43;p5"/>
          <p:cNvSpPr/>
          <p:nvPr/>
        </p:nvSpPr>
        <p:spPr>
          <a:xfrm>
            <a:off x="4439025" y="3249050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</a:t>
            </a:r>
            <a:endParaRPr lang="en-US"/>
          </a:p>
        </p:txBody>
      </p:sp>
      <p:sp>
        <p:nvSpPr>
          <p:cNvPr id="44" name="Google Shape;44;p5"/>
          <p:cNvSpPr txBox="1"/>
          <p:nvPr>
            <p:ph type="title" idx="7" hasCustomPrompt="1"/>
          </p:nvPr>
        </p:nvSpPr>
        <p:spPr>
          <a:xfrm>
            <a:off x="4621825" y="3366750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5"/>
          <p:cNvSpPr txBox="1"/>
          <p:nvPr>
            <p:ph type="subTitle" idx="8"/>
          </p:nvPr>
        </p:nvSpPr>
        <p:spPr>
          <a:xfrm>
            <a:off x="4515032" y="37841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" name="Google Shape;46;p5"/>
          <p:cNvSpPr/>
          <p:nvPr/>
        </p:nvSpPr>
        <p:spPr>
          <a:xfrm>
            <a:off x="1515950" y="132132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</a:t>
            </a:r>
            <a:endParaRPr lang="en-US"/>
          </a:p>
        </p:txBody>
      </p:sp>
      <p:sp>
        <p:nvSpPr>
          <p:cNvPr id="47" name="Google Shape;47;p5"/>
          <p:cNvSpPr txBox="1"/>
          <p:nvPr>
            <p:ph type="title" idx="9" hasCustomPrompt="1"/>
          </p:nvPr>
        </p:nvSpPr>
        <p:spPr>
          <a:xfrm>
            <a:off x="1698750" y="143902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5"/>
          <p:cNvSpPr txBox="1"/>
          <p:nvPr>
            <p:ph type="subTitle" idx="13"/>
          </p:nvPr>
        </p:nvSpPr>
        <p:spPr>
          <a:xfrm>
            <a:off x="1591957" y="18563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49" name="Google Shape;49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_1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type="subTitle" idx="1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54" name="Google Shape;54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subTitle" idx="1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58" name="Google Shape;58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7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/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/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type="ctrTitle" idx="5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type="subTitle" idx="6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0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75" name="Google Shape;75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subTitle" idx="1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type="subTitle" idx="2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79" name="Google Shape;79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 txBox="1"/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type="ctrTitle" idx="3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type="ctrTitle" idx="4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 panose="02000000000000000000"/>
              <a:buNone/>
              <a:defRPr sz="2800">
                <a:solidFill>
                  <a:srgbClr val="FFFFFF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 panose="02010506000000020000"/>
              <a:buNone/>
              <a:defRPr sz="2800">
                <a:solidFill>
                  <a:srgbClr val="FFFFFF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 panose="02010506000000020000"/>
              <a:buNone/>
              <a:defRPr sz="2800">
                <a:solidFill>
                  <a:srgbClr val="FFFFFF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 panose="02010506000000020000"/>
              <a:buNone/>
              <a:defRPr sz="2800">
                <a:solidFill>
                  <a:srgbClr val="FFFFFF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 panose="02010506000000020000"/>
              <a:buNone/>
              <a:defRPr sz="2800">
                <a:solidFill>
                  <a:srgbClr val="FFFFFF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 panose="02010506000000020000"/>
              <a:buNone/>
              <a:defRPr sz="2800">
                <a:solidFill>
                  <a:srgbClr val="FFFFFF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 panose="02010506000000020000"/>
              <a:buNone/>
              <a:defRPr sz="2800">
                <a:solidFill>
                  <a:srgbClr val="FFFFFF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 panose="02010506000000020000"/>
              <a:buNone/>
              <a:defRPr sz="2800">
                <a:solidFill>
                  <a:srgbClr val="FFFFFF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 panose="02010506000000020000"/>
              <a:buNone/>
              <a:defRPr sz="2800">
                <a:solidFill>
                  <a:srgbClr val="FFFFFF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 panose="02000000000000000000"/>
              <a:buChar char="●"/>
              <a:defRPr sz="1800"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 panose="02000000000000000000"/>
              <a:buChar char="○"/>
              <a:defRPr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 panose="02000000000000000000"/>
              <a:buChar char="■"/>
              <a:defRPr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 panose="02000000000000000000"/>
              <a:buChar char="●"/>
              <a:defRPr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 panose="02000000000000000000"/>
              <a:buChar char="○"/>
              <a:defRPr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 panose="02000000000000000000"/>
              <a:buChar char="■"/>
              <a:defRPr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 panose="02000000000000000000"/>
              <a:buChar char="●"/>
              <a:defRPr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 panose="02000000000000000000"/>
              <a:buChar char="○"/>
              <a:defRPr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 panose="02000000000000000000"/>
              <a:buChar char="■"/>
              <a:defRPr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5"/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DHT </a:t>
            </a:r>
            <a:r>
              <a:rPr lang="en-US">
                <a:sym typeface="+mn-ea"/>
              </a:rPr>
              <a:t>Sensor</a:t>
            </a:r>
            <a:r>
              <a:rPr lang="en-US"/>
              <a:t> </a:t>
            </a:r>
            <a:r>
              <a:rPr lang="en-ID" altLang="en-US"/>
              <a:t>and</a:t>
            </a:r>
            <a:r>
              <a:rPr lang="en-US"/>
              <a:t> ESP32</a:t>
            </a:r>
            <a:endParaRPr lang="en-US"/>
          </a:p>
        </p:txBody>
      </p:sp>
      <p:sp>
        <p:nvSpPr>
          <p:cNvPr id="302" name="Google Shape;302;p43"/>
          <p:cNvSpPr txBox="1"/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Muhammad Teddy Rahmansyah</a:t>
            </a:r>
            <a:endParaRPr lang="en-ID" alt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Natasya Salsabilla</a:t>
            </a:r>
            <a:endParaRPr lang="en-ID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type="ctrTitle"/>
          </p:nvPr>
        </p:nvSpPr>
        <p:spPr>
          <a:xfrm flipH="1">
            <a:off x="3590925" y="57785"/>
            <a:ext cx="5232400" cy="6705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Save the Channel Settings</a:t>
            </a:r>
            <a:endParaRPr lang="en-ID" altLang="en-US"/>
          </a:p>
        </p:txBody>
      </p:sp>
      <p:pic>
        <p:nvPicPr>
          <p:cNvPr id="2" name="Picture 1" descr="save_setting_chann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840" y="988060"/>
            <a:ext cx="7131685" cy="401129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700020" y="4136390"/>
            <a:ext cx="935990" cy="43180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type="ctrTitle"/>
          </p:nvPr>
        </p:nvSpPr>
        <p:spPr>
          <a:xfrm flipH="1">
            <a:off x="3590925" y="57785"/>
            <a:ext cx="5232400" cy="6705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First Look of the Channel</a:t>
            </a:r>
            <a:endParaRPr lang="en-ID" altLang="en-US"/>
          </a:p>
        </p:txBody>
      </p:sp>
      <p:pic>
        <p:nvPicPr>
          <p:cNvPr id="2" name="Picture 1" descr="tampilan_awal_chann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3445" y="728345"/>
            <a:ext cx="7357110" cy="41471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type="ctrTitle"/>
          </p:nvPr>
        </p:nvSpPr>
        <p:spPr>
          <a:xfrm flipH="1">
            <a:off x="2563495" y="1169035"/>
            <a:ext cx="5232400" cy="6705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Paste Here</a:t>
            </a:r>
            <a:endParaRPr lang="en-ID" altLang="en-US"/>
          </a:p>
        </p:txBody>
      </p:sp>
      <p:pic>
        <p:nvPicPr>
          <p:cNvPr id="11" name="Picture 10" descr="cod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150" y="267335"/>
            <a:ext cx="3776345" cy="460819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745615" y="1917065"/>
            <a:ext cx="3552825" cy="56959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3161665" y="1681480"/>
            <a:ext cx="720090" cy="158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230370" y="1564005"/>
            <a:ext cx="1433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D" altLang="en-US" sz="1200"/>
              <a:t>Wifi Name &amp; pass</a:t>
            </a:r>
            <a:endParaRPr lang="en-ID" altLang="en-US" sz="120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996055" y="1708150"/>
            <a:ext cx="28829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364480" y="1779905"/>
            <a:ext cx="863600" cy="3600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type="ctrTitle"/>
          </p:nvPr>
        </p:nvSpPr>
        <p:spPr>
          <a:xfrm flipH="1">
            <a:off x="3006725" y="57785"/>
            <a:ext cx="5816600" cy="6705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Run and see the Serial Monitor</a:t>
            </a:r>
            <a:endParaRPr lang="en-ID" altLang="en-US"/>
          </a:p>
        </p:txBody>
      </p:sp>
      <p:pic>
        <p:nvPicPr>
          <p:cNvPr id="2" name="Picture 1" descr="serial_monit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955" y="728345"/>
            <a:ext cx="7069455" cy="39770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type="ctrTitle"/>
          </p:nvPr>
        </p:nvSpPr>
        <p:spPr>
          <a:xfrm flipH="1">
            <a:off x="2544445" y="-123825"/>
            <a:ext cx="4054475" cy="6705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Data Log in Thingspeak</a:t>
            </a:r>
            <a:endParaRPr lang="en-ID" altLang="en-US"/>
          </a:p>
        </p:txBody>
      </p:sp>
      <p:pic>
        <p:nvPicPr>
          <p:cNvPr id="2" name="Picture 1" descr="hasil_monitoring_sens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515" y="585470"/>
            <a:ext cx="7505700" cy="42214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67"/>
          <p:cNvSpPr txBox="1"/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/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CONTENTS</a:t>
            </a:r>
            <a:endParaRPr lang="en-US"/>
          </a:p>
        </p:txBody>
      </p:sp>
      <p:sp>
        <p:nvSpPr>
          <p:cNvPr id="308" name="Google Shape;308;p44"/>
          <p:cNvSpPr txBox="1"/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Schematic Design</a:t>
            </a:r>
            <a:endParaRPr lang="en-ID" altLang="en-US"/>
          </a:p>
        </p:txBody>
      </p:sp>
      <p:sp>
        <p:nvSpPr>
          <p:cNvPr id="309" name="Google Shape;309;p44"/>
          <p:cNvSpPr txBox="1"/>
          <p:nvPr>
            <p:ph type="subTitle" idx="1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10" name="Google Shape;310;p44"/>
          <p:cNvSpPr txBox="1"/>
          <p:nvPr>
            <p:ph type="title" idx="9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</a:t>
            </a:r>
            <a:endParaRPr lang="en-US"/>
          </a:p>
        </p:txBody>
      </p:sp>
      <p:sp>
        <p:nvSpPr>
          <p:cNvPr id="311" name="Google Shape;311;p44"/>
          <p:cNvSpPr txBox="1"/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Thingspeak Settings</a:t>
            </a:r>
            <a:endParaRPr lang="en-ID" altLang="en-US"/>
          </a:p>
        </p:txBody>
      </p:sp>
      <p:sp>
        <p:nvSpPr>
          <p:cNvPr id="312" name="Google Shape;312;p44"/>
          <p:cNvSpPr txBox="1"/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13" name="Google Shape;313;p44"/>
          <p:cNvSpPr txBox="1"/>
          <p:nvPr>
            <p:ph type="title" idx="13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03</a:t>
            </a:r>
            <a:endParaRPr lang="en-US"/>
          </a:p>
        </p:txBody>
      </p:sp>
      <p:sp>
        <p:nvSpPr>
          <p:cNvPr id="314" name="Google Shape;314;p44"/>
          <p:cNvSpPr txBox="1"/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Sketch Code</a:t>
            </a:r>
            <a:endParaRPr lang="en-ID" altLang="en-US"/>
          </a:p>
        </p:txBody>
      </p:sp>
      <p:sp>
        <p:nvSpPr>
          <p:cNvPr id="315" name="Google Shape;315;p44"/>
          <p:cNvSpPr txBox="1"/>
          <p:nvPr>
            <p:ph type="subTitle" idx="5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16" name="Google Shape;316;p44"/>
          <p:cNvSpPr txBox="1"/>
          <p:nvPr>
            <p:ph type="title" idx="14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02</a:t>
            </a:r>
            <a:endParaRPr lang="en-US"/>
          </a:p>
        </p:txBody>
      </p:sp>
      <p:sp>
        <p:nvSpPr>
          <p:cNvPr id="317" name="Google Shape;317;p44"/>
          <p:cNvSpPr txBox="1"/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Thingspeak Data Logger</a:t>
            </a:r>
            <a:endParaRPr lang="en-ID" altLang="en-US"/>
          </a:p>
        </p:txBody>
      </p:sp>
      <p:sp>
        <p:nvSpPr>
          <p:cNvPr id="318" name="Google Shape;318;p44"/>
          <p:cNvSpPr txBox="1"/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19" name="Google Shape;319;p44"/>
          <p:cNvSpPr txBox="1"/>
          <p:nvPr>
            <p:ph type="title" idx="15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Schematic Design</a:t>
            </a:r>
            <a:endParaRPr lang="en-ID" altLang="en-US"/>
          </a:p>
        </p:txBody>
      </p:sp>
      <p:pic>
        <p:nvPicPr>
          <p:cNvPr id="2" name="Picture 1" descr="rangkai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255" y="1382395"/>
            <a:ext cx="3844290" cy="23787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ngkaian_re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5610" y="445770"/>
            <a:ext cx="3192780" cy="42525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Sketch Code</a:t>
            </a:r>
            <a:endParaRPr lang="en-ID" altLang="en-US"/>
          </a:p>
        </p:txBody>
      </p:sp>
      <p:pic>
        <p:nvPicPr>
          <p:cNvPr id="3" name="Picture 2" descr="cod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5230" y="359410"/>
            <a:ext cx="3395980" cy="44253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Sketch Code</a:t>
            </a:r>
            <a:endParaRPr lang="en-ID" altLang="en-US"/>
          </a:p>
        </p:txBody>
      </p:sp>
      <p:pic>
        <p:nvPicPr>
          <p:cNvPr id="2" name="Picture 1" descr="cod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0435" y="339090"/>
            <a:ext cx="4208145" cy="44659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</a:t>
            </a:r>
            <a:endParaRPr lang="en-US"/>
          </a:p>
        </p:txBody>
      </p:sp>
      <p:sp>
        <p:nvSpPr>
          <p:cNvPr id="366" name="Google Shape;366;p48"/>
          <p:cNvSpPr txBox="1"/>
          <p:nvPr>
            <p:ph type="subTitle" idx="1"/>
          </p:nvPr>
        </p:nvSpPr>
        <p:spPr>
          <a:xfrm>
            <a:off x="3028950" y="2640330"/>
            <a:ext cx="3086100" cy="1005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 sz="1400"/>
              <a:t>Kita Harus memiliki akun thingspeak agar kita dapat membuat Channel Data Logger</a:t>
            </a:r>
            <a:endParaRPr lang="en-ID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type="ctrTitle"/>
          </p:nvPr>
        </p:nvSpPr>
        <p:spPr>
          <a:xfrm flipH="1">
            <a:off x="5150225" y="57820"/>
            <a:ext cx="3673200" cy="6705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Add New Channel</a:t>
            </a:r>
            <a:br>
              <a:rPr lang="en-ID" altLang="en-US"/>
            </a:br>
            <a:r>
              <a:rPr lang="en-ID" altLang="en-US"/>
              <a:t>in Thingspeak</a:t>
            </a:r>
            <a:endParaRPr lang="en-ID" altLang="en-US"/>
          </a:p>
        </p:txBody>
      </p:sp>
      <p:pic>
        <p:nvPicPr>
          <p:cNvPr id="5" name="Picture 4" descr="add_new_chann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835" y="1221105"/>
            <a:ext cx="6533515" cy="367538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22325" y="2430780"/>
            <a:ext cx="1080135" cy="36004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tint val="50000"/>
                        <a:satMod val="300000"/>
                      </a:schemeClr>
                    </a:gs>
                    <a:gs pos="35000">
                      <a:schemeClr val="accent2">
                        <a:tint val="37000"/>
                        <a:satMod val="300000"/>
                      </a:schemeClr>
                    </a:gs>
                    <a:gs pos="100000">
                      <a:schemeClr val="accent2">
                        <a:tint val="15000"/>
                        <a:satMod val="350000"/>
                      </a:schemeClr>
                    </a:gs>
                  </a:gsLst>
                  <a:lin ang="16200000" scaled="1"/>
                </a:gradFill>
              </a14:hiddenFill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type="ctrTitle"/>
          </p:nvPr>
        </p:nvSpPr>
        <p:spPr>
          <a:xfrm flipH="1">
            <a:off x="5150225" y="57820"/>
            <a:ext cx="3673200" cy="6705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Set the Channel</a:t>
            </a:r>
            <a:endParaRPr lang="en-ID" altLang="en-US"/>
          </a:p>
        </p:txBody>
      </p:sp>
      <p:pic>
        <p:nvPicPr>
          <p:cNvPr id="2" name="Picture 1" descr="setting_chann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335" y="838835"/>
            <a:ext cx="7247255" cy="40728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005205" y="2496185"/>
            <a:ext cx="1334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D" altLang="en-US" sz="1200"/>
              <a:t>add the fields -&gt;</a:t>
            </a:r>
            <a:endParaRPr lang="en-ID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88D3CE"/>
      </a:dk1>
      <a:lt1>
        <a:srgbClr val="42386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WPS Presentation</Application>
  <PresentationFormat/>
  <Paragraphs>53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Arial</vt:lpstr>
      <vt:lpstr>Squada One</vt:lpstr>
      <vt:lpstr>Righteous</vt:lpstr>
      <vt:lpstr>Nettizen Script_TRIAL</vt:lpstr>
      <vt:lpstr>Roboto Condensed Light</vt:lpstr>
      <vt:lpstr>Fira Sans Extra Condensed Medium</vt:lpstr>
      <vt:lpstr>Segoe Print</vt:lpstr>
      <vt:lpstr>Microsoft YaHei</vt:lpstr>
      <vt:lpstr>Arial Unicode MS</vt:lpstr>
      <vt:lpstr>Tech Startup by Slidesgo</vt:lpstr>
      <vt:lpstr>Sensor DHT dan ESP32</vt:lpstr>
      <vt:lpstr>04</vt:lpstr>
      <vt:lpstr>Schematic Design</vt:lpstr>
      <vt:lpstr>PowerPoint 演示文稿</vt:lpstr>
      <vt:lpstr>Sketch Code</vt:lpstr>
      <vt:lpstr>Sketch Code</vt:lpstr>
      <vt:lpstr>PROBLEM</vt:lpstr>
      <vt:lpstr>Add New Channel in Thingspeak</vt:lpstr>
      <vt:lpstr>Set the Channel</vt:lpstr>
      <vt:lpstr>Save the Channel Settings</vt:lpstr>
      <vt:lpstr>First Look of the Channel</vt:lpstr>
      <vt:lpstr>Paste Here</vt:lpstr>
      <vt:lpstr>Run and see the Serial Monitor</vt:lpstr>
      <vt:lpstr>Data Log in Thingspeak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DHT dan ESP32</dc:title>
  <dc:creator/>
  <cp:lastModifiedBy>ASUS</cp:lastModifiedBy>
  <cp:revision>9</cp:revision>
  <dcterms:created xsi:type="dcterms:W3CDTF">2020-11-29T13:49:00Z</dcterms:created>
  <dcterms:modified xsi:type="dcterms:W3CDTF">2020-11-29T14:15:18Z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