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66" r:id="rId3"/>
    <p:sldId id="256" r:id="rId4"/>
    <p:sldId id="261" r:id="rId5"/>
    <p:sldId id="267" r:id="rId6"/>
    <p:sldId id="258" r:id="rId7"/>
    <p:sldId id="259" r:id="rId8"/>
    <p:sldId id="275" r:id="rId9"/>
    <p:sldId id="265" r:id="rId10"/>
    <p:sldId id="273" r:id="rId11"/>
    <p:sldId id="272" r:id="rId12"/>
    <p:sldId id="260" r:id="rId13"/>
    <p:sldId id="262" r:id="rId14"/>
    <p:sldId id="268" r:id="rId15"/>
    <p:sldId id="264" r:id="rId16"/>
    <p:sldId id="276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DAF"/>
    <a:srgbClr val="D0D9E8"/>
    <a:srgbClr val="244888"/>
    <a:srgbClr val="000000"/>
    <a:srgbClr val="E6EAF2"/>
    <a:srgbClr val="7196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36" autoAdjust="0"/>
  </p:normalViewPr>
  <p:slideViewPr>
    <p:cSldViewPr>
      <p:cViewPr>
        <p:scale>
          <a:sx n="77" d="100"/>
          <a:sy n="77" d="100"/>
        </p:scale>
        <p:origin x="-2592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Checking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txPr>
              <a:bodyPr/>
              <a:lstStyle/>
              <a:p>
                <a:pPr>
                  <a:defRPr sz="1200" baseline="0">
                    <a:latin typeface="Calibri" pitchFamily="34" charset="0"/>
                  </a:defRPr>
                </a:pPr>
                <a:endParaRPr lang="en-US"/>
              </a:p>
            </c:txPr>
            <c:showVal val="1"/>
            <c:showLeaderLines val="1"/>
          </c:dLbls>
          <c:cat>
            <c:strRef>
              <c:f>Sheet1!$A$2:$A$11</c:f>
              <c:strCache>
                <c:ptCount val="10"/>
                <c:pt idx="0">
                  <c:v>Rent</c:v>
                </c:pt>
                <c:pt idx="1">
                  <c:v>Withdrawl</c:v>
                </c:pt>
                <c:pt idx="2">
                  <c:v>Best Buy</c:v>
                </c:pt>
                <c:pt idx="3">
                  <c:v>Dunkin Donuts</c:v>
                </c:pt>
                <c:pt idx="4">
                  <c:v>Metrocard</c:v>
                </c:pt>
                <c:pt idx="5">
                  <c:v>Electric</c:v>
                </c:pt>
                <c:pt idx="6">
                  <c:v>Cable</c:v>
                </c:pt>
                <c:pt idx="7">
                  <c:v>Haircuts</c:v>
                </c:pt>
                <c:pt idx="8">
                  <c:v>Phone</c:v>
                </c:pt>
                <c:pt idx="9">
                  <c:v>Food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800</c:v>
                </c:pt>
                <c:pt idx="1">
                  <c:v>200</c:v>
                </c:pt>
                <c:pt idx="2">
                  <c:v>200</c:v>
                </c:pt>
                <c:pt idx="3">
                  <c:v>50</c:v>
                </c:pt>
                <c:pt idx="4">
                  <c:v>103</c:v>
                </c:pt>
                <c:pt idx="5">
                  <c:v>150</c:v>
                </c:pt>
                <c:pt idx="6">
                  <c:v>156</c:v>
                </c:pt>
                <c:pt idx="7">
                  <c:v>80</c:v>
                </c:pt>
                <c:pt idx="8">
                  <c:v>120</c:v>
                </c:pt>
                <c:pt idx="9">
                  <c:v>400</c:v>
                </c:pt>
              </c:numCache>
            </c:numRef>
          </c:val>
        </c:ser>
        <c:firstSliceAng val="0"/>
      </c:pieChart>
    </c:plotArea>
    <c:legend>
      <c:legendPos val="r"/>
      <c:txPr>
        <a:bodyPr/>
        <a:lstStyle/>
        <a:p>
          <a:pPr>
            <a:defRPr sz="1200" baseline="0">
              <a:latin typeface="Calibri" pitchFamily="34" charset="0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69D88-644F-48BA-94D1-E0A73FD1A3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1CBA9-2152-4370-A788-24C12A7D15D7}">
      <dgm:prSet/>
      <dgm:spPr/>
      <dgm:t>
        <a:bodyPr/>
        <a:lstStyle/>
        <a:p>
          <a:r>
            <a:rPr lang="en-US" dirty="0" smtClean="0"/>
            <a:t>tiradointeractive.com</a:t>
          </a:r>
          <a:endParaRPr lang="en-US" dirty="0"/>
        </a:p>
      </dgm:t>
    </dgm:pt>
    <dgm:pt modelId="{67D20DFD-D982-48B8-ACE3-6BED96D6C6EE}" type="parTrans" cxnId="{3DEB71FA-F6CA-4041-AA22-22EE9C04BD1D}">
      <dgm:prSet/>
      <dgm:spPr/>
      <dgm:t>
        <a:bodyPr/>
        <a:lstStyle/>
        <a:p>
          <a:pPr algn="ctr"/>
          <a:endParaRPr lang="en-US"/>
        </a:p>
      </dgm:t>
    </dgm:pt>
    <dgm:pt modelId="{4923FE52-E4C1-40F3-A15A-D9EFAD08C948}" type="sibTrans" cxnId="{3DEB71FA-F6CA-4041-AA22-22EE9C04BD1D}">
      <dgm:prSet/>
      <dgm:spPr/>
      <dgm:t>
        <a:bodyPr/>
        <a:lstStyle/>
        <a:p>
          <a:pPr algn="ctr"/>
          <a:endParaRPr lang="en-US"/>
        </a:p>
      </dgm:t>
    </dgm:pt>
    <dgm:pt modelId="{393F237A-EF8B-4248-B624-2CB5B715FA2C}">
      <dgm:prSet/>
      <dgm:spPr/>
      <dgm:t>
        <a:bodyPr/>
        <a:lstStyle/>
        <a:p>
          <a:r>
            <a:rPr lang="en-US" dirty="0" smtClean="0"/>
            <a:t>Create User</a:t>
          </a:r>
          <a:endParaRPr lang="en-US" dirty="0"/>
        </a:p>
      </dgm:t>
    </dgm:pt>
    <dgm:pt modelId="{053624EC-FA43-4710-B3E7-8F69D259882E}" type="parTrans" cxnId="{F39BB419-F5B9-4794-A325-563C3AAABAED}">
      <dgm:prSet/>
      <dgm:spPr/>
      <dgm:t>
        <a:bodyPr/>
        <a:lstStyle/>
        <a:p>
          <a:endParaRPr lang="en-US"/>
        </a:p>
      </dgm:t>
    </dgm:pt>
    <dgm:pt modelId="{848C4EFF-79CA-4404-8D92-F2FB195680FB}" type="sibTrans" cxnId="{F39BB419-F5B9-4794-A325-563C3AAABAED}">
      <dgm:prSet/>
      <dgm:spPr/>
      <dgm:t>
        <a:bodyPr/>
        <a:lstStyle/>
        <a:p>
          <a:pPr algn="ctr"/>
          <a:endParaRPr lang="en-US"/>
        </a:p>
      </dgm:t>
    </dgm:pt>
    <dgm:pt modelId="{F302042A-9900-4ABA-9636-F5BC0B7C70DD}">
      <dgm:prSet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AB6AA72E-46DC-43F7-9F05-35EEBF9704FB}" type="parTrans" cxnId="{A2C29D31-3DE6-4E38-9DFC-8EF0D14DEC4B}">
      <dgm:prSet/>
      <dgm:spPr/>
      <dgm:t>
        <a:bodyPr/>
        <a:lstStyle/>
        <a:p>
          <a:endParaRPr lang="en-US"/>
        </a:p>
      </dgm:t>
    </dgm:pt>
    <dgm:pt modelId="{D3D2B60B-2502-4020-8181-2655DB91B76C}" type="sibTrans" cxnId="{A2C29D31-3DE6-4E38-9DFC-8EF0D14DEC4B}">
      <dgm:prSet/>
      <dgm:spPr/>
      <dgm:t>
        <a:bodyPr/>
        <a:lstStyle/>
        <a:p>
          <a:pPr algn="ctr"/>
          <a:endParaRPr lang="en-US"/>
        </a:p>
      </dgm:t>
    </dgm:pt>
    <dgm:pt modelId="{F8BCDE2F-6C37-4739-B5AE-0FF99934C0F5}">
      <dgm:prSet/>
      <dgm:spPr/>
      <dgm:t>
        <a:bodyPr/>
        <a:lstStyle/>
        <a:p>
          <a:r>
            <a:rPr lang="en-US" dirty="0" smtClean="0"/>
            <a:t>Banking</a:t>
          </a:r>
          <a:endParaRPr lang="en-US" dirty="0"/>
        </a:p>
      </dgm:t>
    </dgm:pt>
    <dgm:pt modelId="{C61E3121-FF1E-40E8-8EC9-21775805771C}" type="parTrans" cxnId="{39F06095-203F-4DE3-990F-657A393FD52C}">
      <dgm:prSet/>
      <dgm:spPr/>
      <dgm:t>
        <a:bodyPr/>
        <a:lstStyle/>
        <a:p>
          <a:endParaRPr lang="en-US"/>
        </a:p>
      </dgm:t>
    </dgm:pt>
    <dgm:pt modelId="{76501891-7EBF-4AD1-8BE4-F62AF3278923}" type="sibTrans" cxnId="{39F06095-203F-4DE3-990F-657A393FD52C}">
      <dgm:prSet/>
      <dgm:spPr/>
      <dgm:t>
        <a:bodyPr/>
        <a:lstStyle/>
        <a:p>
          <a:pPr algn="ctr"/>
          <a:endParaRPr lang="en-US"/>
        </a:p>
      </dgm:t>
    </dgm:pt>
    <dgm:pt modelId="{088FA19C-8F65-4147-9F4D-9AC809D5EB3D}">
      <dgm:prSet/>
      <dgm:spPr/>
      <dgm:t>
        <a:bodyPr/>
        <a:lstStyle/>
        <a:p>
          <a:r>
            <a:rPr lang="en-US" dirty="0" smtClean="0"/>
            <a:t>Media Player</a:t>
          </a:r>
          <a:endParaRPr lang="en-US" dirty="0"/>
        </a:p>
      </dgm:t>
    </dgm:pt>
    <dgm:pt modelId="{7F99D97A-E44B-469C-A87A-20F0E77E494E}" type="parTrans" cxnId="{04A92CDC-EF42-415C-B451-F9C75657122E}">
      <dgm:prSet/>
      <dgm:spPr/>
      <dgm:t>
        <a:bodyPr/>
        <a:lstStyle/>
        <a:p>
          <a:endParaRPr lang="en-US"/>
        </a:p>
      </dgm:t>
    </dgm:pt>
    <dgm:pt modelId="{22B65267-A5BA-4282-888C-BE81B078E05B}" type="sibTrans" cxnId="{04A92CDC-EF42-415C-B451-F9C75657122E}">
      <dgm:prSet/>
      <dgm:spPr/>
      <dgm:t>
        <a:bodyPr/>
        <a:lstStyle/>
        <a:p>
          <a:pPr algn="ctr"/>
          <a:endParaRPr lang="en-US"/>
        </a:p>
      </dgm:t>
    </dgm:pt>
    <dgm:pt modelId="{B086ABE9-A527-47F8-B52D-7E844AB91F05}">
      <dgm:prSet/>
      <dgm:spPr/>
      <dgm:t>
        <a:bodyPr/>
        <a:lstStyle/>
        <a:p>
          <a:r>
            <a:rPr lang="en-US" dirty="0" smtClean="0"/>
            <a:t>Clients</a:t>
          </a:r>
          <a:endParaRPr lang="en-US" dirty="0"/>
        </a:p>
      </dgm:t>
    </dgm:pt>
    <dgm:pt modelId="{E0F71C28-1712-4E22-8820-77790D1DD6B4}" type="parTrans" cxnId="{D8A111D0-E870-44CF-B1EE-5C77B3C15D84}">
      <dgm:prSet/>
      <dgm:spPr/>
      <dgm:t>
        <a:bodyPr/>
        <a:lstStyle/>
        <a:p>
          <a:endParaRPr lang="en-US"/>
        </a:p>
      </dgm:t>
    </dgm:pt>
    <dgm:pt modelId="{48F1B6D0-3B43-4B48-97E4-94B52AF612C3}" type="sibTrans" cxnId="{D8A111D0-E870-44CF-B1EE-5C77B3C15D84}">
      <dgm:prSet/>
      <dgm:spPr/>
      <dgm:t>
        <a:bodyPr/>
        <a:lstStyle/>
        <a:p>
          <a:pPr algn="ctr"/>
          <a:endParaRPr lang="en-US"/>
        </a:p>
      </dgm:t>
    </dgm:pt>
    <dgm:pt modelId="{73246ADC-5631-4A1A-81DF-A9C935926D25}">
      <dgm:prSet/>
      <dgm:spPr/>
      <dgm:t>
        <a:bodyPr/>
        <a:lstStyle/>
        <a:p>
          <a:r>
            <a:rPr lang="en-US" dirty="0" smtClean="0"/>
            <a:t>Code Library</a:t>
          </a:r>
          <a:endParaRPr lang="en-US" dirty="0"/>
        </a:p>
      </dgm:t>
    </dgm:pt>
    <dgm:pt modelId="{905A518F-F179-4E9D-BF6D-60D535131545}" type="parTrans" cxnId="{8C32EB53-8618-4B82-B01E-28189CB52AFE}">
      <dgm:prSet/>
      <dgm:spPr/>
      <dgm:t>
        <a:bodyPr/>
        <a:lstStyle/>
        <a:p>
          <a:endParaRPr lang="en-US"/>
        </a:p>
      </dgm:t>
    </dgm:pt>
    <dgm:pt modelId="{9CD091AC-F388-4F9E-ACD8-15DE8D769896}" type="sibTrans" cxnId="{8C32EB53-8618-4B82-B01E-28189CB52AFE}">
      <dgm:prSet/>
      <dgm:spPr/>
      <dgm:t>
        <a:bodyPr/>
        <a:lstStyle/>
        <a:p>
          <a:pPr algn="ctr"/>
          <a:endParaRPr lang="en-US"/>
        </a:p>
      </dgm:t>
    </dgm:pt>
    <dgm:pt modelId="{7F396BE4-721D-4BF8-B75A-2DA3EFDC4485}">
      <dgm:prSet/>
      <dgm:spPr/>
      <dgm:t>
        <a:bodyPr/>
        <a:lstStyle/>
        <a:p>
          <a:r>
            <a:rPr lang="en-US" dirty="0" smtClean="0"/>
            <a:t>Accounts</a:t>
          </a:r>
          <a:endParaRPr lang="en-US" dirty="0"/>
        </a:p>
      </dgm:t>
    </dgm:pt>
    <dgm:pt modelId="{1BC12DD6-9FD6-4903-88D5-34A1AC835C5C}" type="parTrans" cxnId="{D26E6326-4A6A-4EA6-BF66-592704289847}">
      <dgm:prSet/>
      <dgm:spPr/>
      <dgm:t>
        <a:bodyPr/>
        <a:lstStyle/>
        <a:p>
          <a:endParaRPr lang="en-US"/>
        </a:p>
      </dgm:t>
    </dgm:pt>
    <dgm:pt modelId="{63F839AE-4231-48D5-9F80-F79156CFB7F4}" type="sibTrans" cxnId="{D26E6326-4A6A-4EA6-BF66-592704289847}">
      <dgm:prSet/>
      <dgm:spPr/>
      <dgm:t>
        <a:bodyPr/>
        <a:lstStyle/>
        <a:p>
          <a:pPr algn="ctr"/>
          <a:endParaRPr lang="en-US"/>
        </a:p>
      </dgm:t>
    </dgm:pt>
    <dgm:pt modelId="{693F0391-D2EB-437D-BE1C-CB7C7A0FA1F9}">
      <dgm:prSet/>
      <dgm:spPr/>
      <dgm:t>
        <a:bodyPr/>
        <a:lstStyle/>
        <a:p>
          <a:r>
            <a:rPr lang="en-US" dirty="0" smtClean="0"/>
            <a:t>Transactions</a:t>
          </a:r>
          <a:endParaRPr lang="en-US" dirty="0"/>
        </a:p>
      </dgm:t>
    </dgm:pt>
    <dgm:pt modelId="{A1BB3426-A4E8-44D6-BD97-37EB5638E10E}" type="parTrans" cxnId="{5C7D75E0-E9E6-4DA4-8472-F9D43036B322}">
      <dgm:prSet/>
      <dgm:spPr/>
      <dgm:t>
        <a:bodyPr/>
        <a:lstStyle/>
        <a:p>
          <a:endParaRPr lang="en-US"/>
        </a:p>
      </dgm:t>
    </dgm:pt>
    <dgm:pt modelId="{503655FA-0C07-4A03-99D3-98B40C7462E7}" type="sibTrans" cxnId="{5C7D75E0-E9E6-4DA4-8472-F9D43036B322}">
      <dgm:prSet/>
      <dgm:spPr/>
      <dgm:t>
        <a:bodyPr/>
        <a:lstStyle/>
        <a:p>
          <a:pPr algn="ctr"/>
          <a:endParaRPr lang="en-US"/>
        </a:p>
      </dgm:t>
    </dgm:pt>
    <dgm:pt modelId="{DEC90E9D-3251-465B-B594-C507D0D3AE33}">
      <dgm:prSet/>
      <dgm:spPr/>
      <dgm:t>
        <a:bodyPr/>
        <a:lstStyle/>
        <a:p>
          <a:r>
            <a:rPr lang="en-US" dirty="0" smtClean="0"/>
            <a:t>Playlists</a:t>
          </a:r>
          <a:endParaRPr lang="en-US" dirty="0"/>
        </a:p>
      </dgm:t>
    </dgm:pt>
    <dgm:pt modelId="{A3CC1349-4358-4507-8E9A-6443D453835A}" type="parTrans" cxnId="{E67C3BB1-6CB9-4DF1-919F-735D5EB7FE78}">
      <dgm:prSet/>
      <dgm:spPr/>
      <dgm:t>
        <a:bodyPr/>
        <a:lstStyle/>
        <a:p>
          <a:endParaRPr lang="en-US"/>
        </a:p>
      </dgm:t>
    </dgm:pt>
    <dgm:pt modelId="{20985B28-245B-4FCD-8A28-8EE3583D5BBB}" type="sibTrans" cxnId="{E67C3BB1-6CB9-4DF1-919F-735D5EB7FE78}">
      <dgm:prSet/>
      <dgm:spPr/>
      <dgm:t>
        <a:bodyPr/>
        <a:lstStyle/>
        <a:p>
          <a:pPr algn="ctr"/>
          <a:endParaRPr lang="en-US"/>
        </a:p>
      </dgm:t>
    </dgm:pt>
    <dgm:pt modelId="{626109F6-215C-431E-9A23-3DB2AFF5FF57}">
      <dgm:prSet/>
      <dgm:spPr/>
      <dgm:t>
        <a:bodyPr/>
        <a:lstStyle/>
        <a:p>
          <a:r>
            <a:rPr lang="en-US" dirty="0" smtClean="0"/>
            <a:t>Timesheets</a:t>
          </a:r>
        </a:p>
      </dgm:t>
    </dgm:pt>
    <dgm:pt modelId="{35836ECA-AD7F-429C-B5DF-32AFF26A3701}" type="parTrans" cxnId="{8CF09505-398A-40CF-9656-B11D0BD17D77}">
      <dgm:prSet/>
      <dgm:spPr/>
      <dgm:t>
        <a:bodyPr/>
        <a:lstStyle/>
        <a:p>
          <a:endParaRPr lang="en-US"/>
        </a:p>
      </dgm:t>
    </dgm:pt>
    <dgm:pt modelId="{1BEC0668-1F1F-4007-9C78-AD15AF8E8406}" type="sibTrans" cxnId="{8CF09505-398A-40CF-9656-B11D0BD17D77}">
      <dgm:prSet/>
      <dgm:spPr/>
      <dgm:t>
        <a:bodyPr/>
        <a:lstStyle/>
        <a:p>
          <a:pPr algn="ctr"/>
          <a:endParaRPr lang="en-US"/>
        </a:p>
      </dgm:t>
    </dgm:pt>
    <dgm:pt modelId="{ACAE8C26-2A65-42D2-952A-D85E62A4C8CF}">
      <dgm:prSet/>
      <dgm:spPr/>
      <dgm:t>
        <a:bodyPr/>
        <a:lstStyle/>
        <a:p>
          <a:r>
            <a:rPr lang="en-US" dirty="0" smtClean="0"/>
            <a:t>Code Library</a:t>
          </a:r>
        </a:p>
        <a:p>
          <a:r>
            <a:rPr lang="en-US" dirty="0" smtClean="0"/>
            <a:t>Folders</a:t>
          </a:r>
          <a:endParaRPr lang="en-US" dirty="0"/>
        </a:p>
      </dgm:t>
    </dgm:pt>
    <dgm:pt modelId="{A9CB70C1-EE50-47E3-8FD5-31CF3842F8E1}" type="parTrans" cxnId="{2077BF58-882D-4FE2-9B88-1BA2077EA085}">
      <dgm:prSet/>
      <dgm:spPr/>
      <dgm:t>
        <a:bodyPr/>
        <a:lstStyle/>
        <a:p>
          <a:endParaRPr lang="en-US"/>
        </a:p>
      </dgm:t>
    </dgm:pt>
    <dgm:pt modelId="{EF188762-2B0D-436F-BEDA-5DF017FE6AA8}" type="sibTrans" cxnId="{2077BF58-882D-4FE2-9B88-1BA2077EA085}">
      <dgm:prSet/>
      <dgm:spPr/>
      <dgm:t>
        <a:bodyPr/>
        <a:lstStyle/>
        <a:p>
          <a:pPr algn="ctr"/>
          <a:endParaRPr lang="en-US"/>
        </a:p>
      </dgm:t>
    </dgm:pt>
    <dgm:pt modelId="{EAC55E98-1627-445B-A1A4-BD7B71354AAF}">
      <dgm:prSet/>
      <dgm:spPr/>
      <dgm:t>
        <a:bodyPr/>
        <a:lstStyle/>
        <a:p>
          <a:r>
            <a:rPr lang="en-US" dirty="0" smtClean="0"/>
            <a:t>Email Code</a:t>
          </a:r>
          <a:endParaRPr lang="en-US" dirty="0"/>
        </a:p>
      </dgm:t>
    </dgm:pt>
    <dgm:pt modelId="{7F4F5C5F-5D26-4819-8237-8F9B8F4EB17D}" type="parTrans" cxnId="{B053D93F-7091-4BCA-A709-EE53620A65C8}">
      <dgm:prSet/>
      <dgm:spPr/>
      <dgm:t>
        <a:bodyPr/>
        <a:lstStyle/>
        <a:p>
          <a:endParaRPr lang="en-US"/>
        </a:p>
      </dgm:t>
    </dgm:pt>
    <dgm:pt modelId="{502DDB38-C853-487F-8AFC-E962873A0048}" type="sibTrans" cxnId="{B053D93F-7091-4BCA-A709-EE53620A65C8}">
      <dgm:prSet/>
      <dgm:spPr/>
      <dgm:t>
        <a:bodyPr/>
        <a:lstStyle/>
        <a:p>
          <a:pPr algn="ctr"/>
          <a:endParaRPr lang="en-US"/>
        </a:p>
      </dgm:t>
    </dgm:pt>
    <dgm:pt modelId="{27EAED70-3A94-461D-8C78-DEF666D4AADF}">
      <dgm:prSet/>
      <dgm:spPr/>
      <dgm:t>
        <a:bodyPr/>
        <a:lstStyle/>
        <a:p>
          <a:r>
            <a:rPr lang="en-US" dirty="0" smtClean="0"/>
            <a:t>Forgot Password</a:t>
          </a:r>
          <a:endParaRPr lang="en-US" dirty="0"/>
        </a:p>
      </dgm:t>
    </dgm:pt>
    <dgm:pt modelId="{8510723B-6BE0-48B1-9DA9-09AAC13276DA}" type="parTrans" cxnId="{26D8BC2F-979E-4BE2-9E5E-98839A3C4EC1}">
      <dgm:prSet/>
      <dgm:spPr/>
      <dgm:t>
        <a:bodyPr/>
        <a:lstStyle/>
        <a:p>
          <a:endParaRPr lang="en-US"/>
        </a:p>
      </dgm:t>
    </dgm:pt>
    <dgm:pt modelId="{2D5A1268-ECB0-4BB0-8262-10C2298E9DB0}" type="sibTrans" cxnId="{26D8BC2F-979E-4BE2-9E5E-98839A3C4EC1}">
      <dgm:prSet/>
      <dgm:spPr/>
      <dgm:t>
        <a:bodyPr/>
        <a:lstStyle/>
        <a:p>
          <a:endParaRPr lang="en-US"/>
        </a:p>
      </dgm:t>
    </dgm:pt>
    <dgm:pt modelId="{863F833D-6635-4BBA-80C9-147E51CB5C2B}">
      <dgm:prSet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3741BB89-0172-48E6-9938-F813C76FFD74}" type="parTrans" cxnId="{3EA3B10F-4929-4181-B8C3-82B3426811C3}">
      <dgm:prSet/>
      <dgm:spPr/>
      <dgm:t>
        <a:bodyPr/>
        <a:lstStyle/>
        <a:p>
          <a:endParaRPr lang="en-US"/>
        </a:p>
      </dgm:t>
    </dgm:pt>
    <dgm:pt modelId="{FD43EBE4-7E4D-4318-A061-B4798E60E0ED}" type="sibTrans" cxnId="{3EA3B10F-4929-4181-B8C3-82B3426811C3}">
      <dgm:prSet/>
      <dgm:spPr/>
      <dgm:t>
        <a:bodyPr/>
        <a:lstStyle/>
        <a:p>
          <a:endParaRPr lang="en-US"/>
        </a:p>
      </dgm:t>
    </dgm:pt>
    <dgm:pt modelId="{C7FEBA76-0F81-49B7-B16F-3E555FF26A1D}">
      <dgm:prSet/>
      <dgm:spPr/>
      <dgm:t>
        <a:bodyPr/>
        <a:lstStyle/>
        <a:p>
          <a:r>
            <a:rPr lang="en-US" dirty="0" smtClean="0"/>
            <a:t>Invoices</a:t>
          </a:r>
          <a:endParaRPr lang="en-US" dirty="0"/>
        </a:p>
      </dgm:t>
    </dgm:pt>
    <dgm:pt modelId="{C128BA07-4160-4E36-9643-19B066795D17}" type="parTrans" cxnId="{17B93095-9449-49A9-A52E-9BF7BE56FA88}">
      <dgm:prSet/>
      <dgm:spPr/>
      <dgm:t>
        <a:bodyPr/>
        <a:lstStyle/>
        <a:p>
          <a:endParaRPr lang="en-US"/>
        </a:p>
      </dgm:t>
    </dgm:pt>
    <dgm:pt modelId="{00A93460-4769-47EA-A588-C48393289D27}" type="sibTrans" cxnId="{17B93095-9449-49A9-A52E-9BF7BE56FA88}">
      <dgm:prSet/>
      <dgm:spPr/>
      <dgm:t>
        <a:bodyPr/>
        <a:lstStyle/>
        <a:p>
          <a:endParaRPr lang="en-US"/>
        </a:p>
      </dgm:t>
    </dgm:pt>
    <dgm:pt modelId="{3566957B-9937-46CB-AA55-3F00CEBBAD17}">
      <dgm:prSet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DDBB62D8-B228-4A57-8166-F2B629EE18BE}" type="parTrans" cxnId="{2B6925D3-3638-4E62-BE79-55A72E01F045}">
      <dgm:prSet/>
      <dgm:spPr/>
      <dgm:t>
        <a:bodyPr/>
        <a:lstStyle/>
        <a:p>
          <a:endParaRPr lang="en-US"/>
        </a:p>
      </dgm:t>
    </dgm:pt>
    <dgm:pt modelId="{1665C2A8-526E-4A2C-A3EE-C449E2A06FB8}" type="sibTrans" cxnId="{2B6925D3-3638-4E62-BE79-55A72E01F045}">
      <dgm:prSet/>
      <dgm:spPr/>
      <dgm:t>
        <a:bodyPr/>
        <a:lstStyle/>
        <a:p>
          <a:endParaRPr lang="en-US"/>
        </a:p>
      </dgm:t>
    </dgm:pt>
    <dgm:pt modelId="{17F8B50D-FB17-46B2-8A9E-7C21861812FF}" type="pres">
      <dgm:prSet presAssocID="{30C69D88-644F-48BA-94D1-E0A73FD1A3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99E479-FBAF-4F38-83EF-9FBD5565220C}" type="pres">
      <dgm:prSet presAssocID="{0E31CBA9-2152-4370-A788-24C12A7D15D7}" presName="hierRoot1" presStyleCnt="0"/>
      <dgm:spPr/>
      <dgm:t>
        <a:bodyPr/>
        <a:lstStyle/>
        <a:p>
          <a:endParaRPr lang="en-US"/>
        </a:p>
      </dgm:t>
    </dgm:pt>
    <dgm:pt modelId="{E0263D27-9500-456E-AC1C-A65B392393B4}" type="pres">
      <dgm:prSet presAssocID="{0E31CBA9-2152-4370-A788-24C12A7D15D7}" presName="composite" presStyleCnt="0"/>
      <dgm:spPr/>
      <dgm:t>
        <a:bodyPr/>
        <a:lstStyle/>
        <a:p>
          <a:endParaRPr lang="en-US"/>
        </a:p>
      </dgm:t>
    </dgm:pt>
    <dgm:pt modelId="{D6AB24DB-4A96-414F-B3A2-69A20682AAE9}" type="pres">
      <dgm:prSet presAssocID="{0E31CBA9-2152-4370-A788-24C12A7D15D7}" presName="background" presStyleLbl="node0" presStyleIdx="0" presStyleCnt="1"/>
      <dgm:spPr/>
      <dgm:t>
        <a:bodyPr/>
        <a:lstStyle/>
        <a:p>
          <a:endParaRPr lang="en-US"/>
        </a:p>
      </dgm:t>
    </dgm:pt>
    <dgm:pt modelId="{C967F86B-D4ED-4637-9F74-BFE118A795DA}" type="pres">
      <dgm:prSet presAssocID="{0E31CBA9-2152-4370-A788-24C12A7D15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CA1A88-2AC5-4135-A83E-2E3429E89BE1}" type="pres">
      <dgm:prSet presAssocID="{0E31CBA9-2152-4370-A788-24C12A7D15D7}" presName="hierChild2" presStyleCnt="0"/>
      <dgm:spPr/>
      <dgm:t>
        <a:bodyPr/>
        <a:lstStyle/>
        <a:p>
          <a:endParaRPr lang="en-US"/>
        </a:p>
      </dgm:t>
    </dgm:pt>
    <dgm:pt modelId="{98ABD469-C1B1-43BC-B5C1-8F49BDD35FB2}" type="pres">
      <dgm:prSet presAssocID="{053624EC-FA43-4710-B3E7-8F69D259882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32ADE32-5EC6-476D-877F-609EEE9F4CF6}" type="pres">
      <dgm:prSet presAssocID="{393F237A-EF8B-4248-B624-2CB5B715FA2C}" presName="hierRoot2" presStyleCnt="0"/>
      <dgm:spPr/>
      <dgm:t>
        <a:bodyPr/>
        <a:lstStyle/>
        <a:p>
          <a:endParaRPr lang="en-US"/>
        </a:p>
      </dgm:t>
    </dgm:pt>
    <dgm:pt modelId="{2C6B7F46-74AA-412B-A44D-165C61FC0F5A}" type="pres">
      <dgm:prSet presAssocID="{393F237A-EF8B-4248-B624-2CB5B715FA2C}" presName="composite2" presStyleCnt="0"/>
      <dgm:spPr/>
      <dgm:t>
        <a:bodyPr/>
        <a:lstStyle/>
        <a:p>
          <a:endParaRPr lang="en-US"/>
        </a:p>
      </dgm:t>
    </dgm:pt>
    <dgm:pt modelId="{D39EC920-7676-4E06-9224-A694A1E1CC33}" type="pres">
      <dgm:prSet presAssocID="{393F237A-EF8B-4248-B624-2CB5B715FA2C}" presName="background2" presStyleLbl="node2" presStyleIdx="0" presStyleCnt="3"/>
      <dgm:spPr/>
      <dgm:t>
        <a:bodyPr/>
        <a:lstStyle/>
        <a:p>
          <a:endParaRPr lang="en-US"/>
        </a:p>
      </dgm:t>
    </dgm:pt>
    <dgm:pt modelId="{6A5D5996-9B80-4F28-AEBC-550C344F7927}" type="pres">
      <dgm:prSet presAssocID="{393F237A-EF8B-4248-B624-2CB5B715FA2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41B4F7-40D2-4DA9-94BB-A17EBEB42B01}" type="pres">
      <dgm:prSet presAssocID="{393F237A-EF8B-4248-B624-2CB5B715FA2C}" presName="hierChild3" presStyleCnt="0"/>
      <dgm:spPr/>
      <dgm:t>
        <a:bodyPr/>
        <a:lstStyle/>
        <a:p>
          <a:endParaRPr lang="en-US"/>
        </a:p>
      </dgm:t>
    </dgm:pt>
    <dgm:pt modelId="{91EF5006-CC05-4F5C-A2FF-7E41926A7131}" type="pres">
      <dgm:prSet presAssocID="{AB6AA72E-46DC-43F7-9F05-35EEBF9704F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B8E834E-DA46-44E2-BB0B-E9E67E66B8FA}" type="pres">
      <dgm:prSet presAssocID="{F302042A-9900-4ABA-9636-F5BC0B7C70DD}" presName="hierRoot2" presStyleCnt="0"/>
      <dgm:spPr/>
      <dgm:t>
        <a:bodyPr/>
        <a:lstStyle/>
        <a:p>
          <a:endParaRPr lang="en-US"/>
        </a:p>
      </dgm:t>
    </dgm:pt>
    <dgm:pt modelId="{13FAA67C-F8D5-4029-BF6A-2F0E1546CD7F}" type="pres">
      <dgm:prSet presAssocID="{F302042A-9900-4ABA-9636-F5BC0B7C70DD}" presName="composite2" presStyleCnt="0"/>
      <dgm:spPr/>
      <dgm:t>
        <a:bodyPr/>
        <a:lstStyle/>
        <a:p>
          <a:endParaRPr lang="en-US"/>
        </a:p>
      </dgm:t>
    </dgm:pt>
    <dgm:pt modelId="{42DFCD8C-6457-47EA-9012-52747C2690B6}" type="pres">
      <dgm:prSet presAssocID="{F302042A-9900-4ABA-9636-F5BC0B7C70DD}" presName="background2" presStyleLbl="node2" presStyleIdx="1" presStyleCnt="3"/>
      <dgm:spPr/>
      <dgm:t>
        <a:bodyPr/>
        <a:lstStyle/>
        <a:p>
          <a:endParaRPr lang="en-US"/>
        </a:p>
      </dgm:t>
    </dgm:pt>
    <dgm:pt modelId="{A73A7196-4E2A-4C35-956B-406F733A4D97}" type="pres">
      <dgm:prSet presAssocID="{F302042A-9900-4ABA-9636-F5BC0B7C70D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3F5E68-7A6B-4F9E-883A-ABBF51D98767}" type="pres">
      <dgm:prSet presAssocID="{F302042A-9900-4ABA-9636-F5BC0B7C70DD}" presName="hierChild3" presStyleCnt="0"/>
      <dgm:spPr/>
      <dgm:t>
        <a:bodyPr/>
        <a:lstStyle/>
        <a:p>
          <a:endParaRPr lang="en-US"/>
        </a:p>
      </dgm:t>
    </dgm:pt>
    <dgm:pt modelId="{963CA0F3-45F9-4256-84E2-C5A82E3E39FA}" type="pres">
      <dgm:prSet presAssocID="{C61E3121-FF1E-40E8-8EC9-21775805771C}" presName="Name17" presStyleLbl="parChTrans1D3" presStyleIdx="0" presStyleCnt="5"/>
      <dgm:spPr/>
      <dgm:t>
        <a:bodyPr/>
        <a:lstStyle/>
        <a:p>
          <a:endParaRPr lang="en-US"/>
        </a:p>
      </dgm:t>
    </dgm:pt>
    <dgm:pt modelId="{0EE45CE3-4611-47E2-9D3F-C774F757B6D1}" type="pres">
      <dgm:prSet presAssocID="{F8BCDE2F-6C37-4739-B5AE-0FF99934C0F5}" presName="hierRoot3" presStyleCnt="0"/>
      <dgm:spPr/>
      <dgm:t>
        <a:bodyPr/>
        <a:lstStyle/>
        <a:p>
          <a:endParaRPr lang="en-US"/>
        </a:p>
      </dgm:t>
    </dgm:pt>
    <dgm:pt modelId="{CDA585C5-F327-4D60-8F61-68874FE5DD21}" type="pres">
      <dgm:prSet presAssocID="{F8BCDE2F-6C37-4739-B5AE-0FF99934C0F5}" presName="composite3" presStyleCnt="0"/>
      <dgm:spPr/>
      <dgm:t>
        <a:bodyPr/>
        <a:lstStyle/>
        <a:p>
          <a:endParaRPr lang="en-US"/>
        </a:p>
      </dgm:t>
    </dgm:pt>
    <dgm:pt modelId="{3F9E4319-9A0D-4049-89C4-0158E638CC4D}" type="pres">
      <dgm:prSet presAssocID="{F8BCDE2F-6C37-4739-B5AE-0FF99934C0F5}" presName="background3" presStyleLbl="node3" presStyleIdx="0" presStyleCnt="5"/>
      <dgm:spPr/>
      <dgm:t>
        <a:bodyPr/>
        <a:lstStyle/>
        <a:p>
          <a:endParaRPr lang="en-US"/>
        </a:p>
      </dgm:t>
    </dgm:pt>
    <dgm:pt modelId="{3A868386-AF4F-46AC-B68D-EAE46CD1DCF2}" type="pres">
      <dgm:prSet presAssocID="{F8BCDE2F-6C37-4739-B5AE-0FF99934C0F5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4FF63E-2052-405D-BADB-DA9E301C2D99}" type="pres">
      <dgm:prSet presAssocID="{F8BCDE2F-6C37-4739-B5AE-0FF99934C0F5}" presName="hierChild4" presStyleCnt="0"/>
      <dgm:spPr/>
      <dgm:t>
        <a:bodyPr/>
        <a:lstStyle/>
        <a:p>
          <a:endParaRPr lang="en-US"/>
        </a:p>
      </dgm:t>
    </dgm:pt>
    <dgm:pt modelId="{415284FE-EE80-48E5-85E2-23221B04CA4F}" type="pres">
      <dgm:prSet presAssocID="{1BC12DD6-9FD6-4903-88D5-34A1AC835C5C}" presName="Name23" presStyleLbl="parChTrans1D4" presStyleIdx="0" presStyleCnt="8"/>
      <dgm:spPr/>
      <dgm:t>
        <a:bodyPr/>
        <a:lstStyle/>
        <a:p>
          <a:endParaRPr lang="en-US"/>
        </a:p>
      </dgm:t>
    </dgm:pt>
    <dgm:pt modelId="{3DE533F0-CFB4-4C18-A230-11DD03BD49C0}" type="pres">
      <dgm:prSet presAssocID="{7F396BE4-721D-4BF8-B75A-2DA3EFDC4485}" presName="hierRoot4" presStyleCnt="0"/>
      <dgm:spPr/>
    </dgm:pt>
    <dgm:pt modelId="{75884C3E-A51A-483C-81EA-A20BD96122FF}" type="pres">
      <dgm:prSet presAssocID="{7F396BE4-721D-4BF8-B75A-2DA3EFDC4485}" presName="composite4" presStyleCnt="0"/>
      <dgm:spPr/>
    </dgm:pt>
    <dgm:pt modelId="{086FB143-EFEF-4DDD-9729-B5DD8292549A}" type="pres">
      <dgm:prSet presAssocID="{7F396BE4-721D-4BF8-B75A-2DA3EFDC4485}" presName="background4" presStyleLbl="node4" presStyleIdx="0" presStyleCnt="8"/>
      <dgm:spPr/>
      <dgm:t>
        <a:bodyPr/>
        <a:lstStyle/>
        <a:p>
          <a:endParaRPr lang="en-US"/>
        </a:p>
      </dgm:t>
    </dgm:pt>
    <dgm:pt modelId="{599DE76F-A156-4948-82F4-AA98195A7AFA}" type="pres">
      <dgm:prSet presAssocID="{7F396BE4-721D-4BF8-B75A-2DA3EFDC4485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655FED-DAE6-4F58-87F4-EFAFD23C8431}" type="pres">
      <dgm:prSet presAssocID="{7F396BE4-721D-4BF8-B75A-2DA3EFDC4485}" presName="hierChild5" presStyleCnt="0"/>
      <dgm:spPr/>
    </dgm:pt>
    <dgm:pt modelId="{20B3F0C6-1B17-4E0B-A368-F967567F801B}" type="pres">
      <dgm:prSet presAssocID="{A1BB3426-A4E8-44D6-BD97-37EB5638E10E}" presName="Name23" presStyleLbl="parChTrans1D4" presStyleIdx="1" presStyleCnt="8"/>
      <dgm:spPr/>
      <dgm:t>
        <a:bodyPr/>
        <a:lstStyle/>
        <a:p>
          <a:endParaRPr lang="en-US"/>
        </a:p>
      </dgm:t>
    </dgm:pt>
    <dgm:pt modelId="{E36B2338-CCF7-40C0-A7F4-30A3298F7132}" type="pres">
      <dgm:prSet presAssocID="{693F0391-D2EB-437D-BE1C-CB7C7A0FA1F9}" presName="hierRoot4" presStyleCnt="0"/>
      <dgm:spPr/>
    </dgm:pt>
    <dgm:pt modelId="{68C5F7F0-6EB4-4853-9AA3-3CE8F2753FBB}" type="pres">
      <dgm:prSet presAssocID="{693F0391-D2EB-437D-BE1C-CB7C7A0FA1F9}" presName="composite4" presStyleCnt="0"/>
      <dgm:spPr/>
    </dgm:pt>
    <dgm:pt modelId="{8B625C51-01A2-4237-A366-0BFE705D318D}" type="pres">
      <dgm:prSet presAssocID="{693F0391-D2EB-437D-BE1C-CB7C7A0FA1F9}" presName="background4" presStyleLbl="node4" presStyleIdx="1" presStyleCnt="8"/>
      <dgm:spPr/>
      <dgm:t>
        <a:bodyPr/>
        <a:lstStyle/>
        <a:p>
          <a:endParaRPr lang="en-US"/>
        </a:p>
      </dgm:t>
    </dgm:pt>
    <dgm:pt modelId="{EF16D00C-8300-450D-A751-EA4D28EC17A4}" type="pres">
      <dgm:prSet presAssocID="{693F0391-D2EB-437D-BE1C-CB7C7A0FA1F9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7F482-5756-4352-9648-92D55D49A676}" type="pres">
      <dgm:prSet presAssocID="{693F0391-D2EB-437D-BE1C-CB7C7A0FA1F9}" presName="hierChild5" presStyleCnt="0"/>
      <dgm:spPr/>
    </dgm:pt>
    <dgm:pt modelId="{5FBC30CB-8C0F-4097-A25A-8EB29C89C4DE}" type="pres">
      <dgm:prSet presAssocID="{3741BB89-0172-48E6-9938-F813C76FFD74}" presName="Name23" presStyleLbl="parChTrans1D4" presStyleIdx="2" presStyleCnt="8"/>
      <dgm:spPr/>
      <dgm:t>
        <a:bodyPr/>
        <a:lstStyle/>
        <a:p>
          <a:endParaRPr lang="en-US"/>
        </a:p>
      </dgm:t>
    </dgm:pt>
    <dgm:pt modelId="{74350062-C6EC-4B3D-A722-EBF4B3FCB0CD}" type="pres">
      <dgm:prSet presAssocID="{863F833D-6635-4BBA-80C9-147E51CB5C2B}" presName="hierRoot4" presStyleCnt="0"/>
      <dgm:spPr/>
    </dgm:pt>
    <dgm:pt modelId="{D7B06D5D-EFA0-49D7-B602-D26D017E3F26}" type="pres">
      <dgm:prSet presAssocID="{863F833D-6635-4BBA-80C9-147E51CB5C2B}" presName="composite4" presStyleCnt="0"/>
      <dgm:spPr/>
    </dgm:pt>
    <dgm:pt modelId="{752A4BA9-A1CF-41A7-B11A-3F92F0A0E0C5}" type="pres">
      <dgm:prSet presAssocID="{863F833D-6635-4BBA-80C9-147E51CB5C2B}" presName="background4" presStyleLbl="node4" presStyleIdx="2" presStyleCnt="8"/>
      <dgm:spPr/>
    </dgm:pt>
    <dgm:pt modelId="{82955F6B-1110-41E4-8D7B-4A1B05371134}" type="pres">
      <dgm:prSet presAssocID="{863F833D-6635-4BBA-80C9-147E51CB5C2B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A0356B-E3F0-4141-82E7-36E8B95C79F1}" type="pres">
      <dgm:prSet presAssocID="{863F833D-6635-4BBA-80C9-147E51CB5C2B}" presName="hierChild5" presStyleCnt="0"/>
      <dgm:spPr/>
    </dgm:pt>
    <dgm:pt modelId="{711D27C9-C675-4F90-93F8-864E5B70F94A}" type="pres">
      <dgm:prSet presAssocID="{7F99D97A-E44B-469C-A87A-20F0E77E494E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83FB00B-E8AF-4E8B-9457-B051C528C522}" type="pres">
      <dgm:prSet presAssocID="{088FA19C-8F65-4147-9F4D-9AC809D5EB3D}" presName="hierRoot3" presStyleCnt="0"/>
      <dgm:spPr/>
      <dgm:t>
        <a:bodyPr/>
        <a:lstStyle/>
        <a:p>
          <a:endParaRPr lang="en-US"/>
        </a:p>
      </dgm:t>
    </dgm:pt>
    <dgm:pt modelId="{C6BABAF0-423D-4AA3-AA8C-8F136BFDCB20}" type="pres">
      <dgm:prSet presAssocID="{088FA19C-8F65-4147-9F4D-9AC809D5EB3D}" presName="composite3" presStyleCnt="0"/>
      <dgm:spPr/>
      <dgm:t>
        <a:bodyPr/>
        <a:lstStyle/>
        <a:p>
          <a:endParaRPr lang="en-US"/>
        </a:p>
      </dgm:t>
    </dgm:pt>
    <dgm:pt modelId="{6D49E47D-6DEF-4F71-886C-A7B94599A91A}" type="pres">
      <dgm:prSet presAssocID="{088FA19C-8F65-4147-9F4D-9AC809D5EB3D}" presName="background3" presStyleLbl="node3" presStyleIdx="1" presStyleCnt="5"/>
      <dgm:spPr/>
      <dgm:t>
        <a:bodyPr/>
        <a:lstStyle/>
        <a:p>
          <a:endParaRPr lang="en-US"/>
        </a:p>
      </dgm:t>
    </dgm:pt>
    <dgm:pt modelId="{7944BF84-A57C-4F46-8319-08DE6A8E14CF}" type="pres">
      <dgm:prSet presAssocID="{088FA19C-8F65-4147-9F4D-9AC809D5EB3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493D93-A4A2-4C21-AC53-52B9A9B20CD1}" type="pres">
      <dgm:prSet presAssocID="{088FA19C-8F65-4147-9F4D-9AC809D5EB3D}" presName="hierChild4" presStyleCnt="0"/>
      <dgm:spPr/>
      <dgm:t>
        <a:bodyPr/>
        <a:lstStyle/>
        <a:p>
          <a:endParaRPr lang="en-US"/>
        </a:p>
      </dgm:t>
    </dgm:pt>
    <dgm:pt modelId="{ABE1932B-24FE-4DB9-B238-D235D7C543DA}" type="pres">
      <dgm:prSet presAssocID="{A3CC1349-4358-4507-8E9A-6443D453835A}" presName="Name23" presStyleLbl="parChTrans1D4" presStyleIdx="3" presStyleCnt="8"/>
      <dgm:spPr/>
      <dgm:t>
        <a:bodyPr/>
        <a:lstStyle/>
        <a:p>
          <a:endParaRPr lang="en-US"/>
        </a:p>
      </dgm:t>
    </dgm:pt>
    <dgm:pt modelId="{A5BFE424-83F8-4074-916A-DC99F1FB7BF6}" type="pres">
      <dgm:prSet presAssocID="{DEC90E9D-3251-465B-B594-C507D0D3AE33}" presName="hierRoot4" presStyleCnt="0"/>
      <dgm:spPr/>
    </dgm:pt>
    <dgm:pt modelId="{CD646955-5A1D-4F9C-BC28-9A01287B0339}" type="pres">
      <dgm:prSet presAssocID="{DEC90E9D-3251-465B-B594-C507D0D3AE33}" presName="composite4" presStyleCnt="0"/>
      <dgm:spPr/>
    </dgm:pt>
    <dgm:pt modelId="{168D9676-6EFD-410E-99AF-80A622D39334}" type="pres">
      <dgm:prSet presAssocID="{DEC90E9D-3251-465B-B594-C507D0D3AE33}" presName="background4" presStyleLbl="node4" presStyleIdx="3" presStyleCnt="8"/>
      <dgm:spPr/>
      <dgm:t>
        <a:bodyPr/>
        <a:lstStyle/>
        <a:p>
          <a:endParaRPr lang="en-US"/>
        </a:p>
      </dgm:t>
    </dgm:pt>
    <dgm:pt modelId="{17A38BBA-8B1A-4B6F-B660-7356520223EA}" type="pres">
      <dgm:prSet presAssocID="{DEC90E9D-3251-465B-B594-C507D0D3AE33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46528-3EB4-48CD-A186-2040F8AA6471}" type="pres">
      <dgm:prSet presAssocID="{DEC90E9D-3251-465B-B594-C507D0D3AE33}" presName="hierChild5" presStyleCnt="0"/>
      <dgm:spPr/>
    </dgm:pt>
    <dgm:pt modelId="{B3AED24B-D043-4A28-A8BA-43E27BCB92E8}" type="pres">
      <dgm:prSet presAssocID="{E0F71C28-1712-4E22-8820-77790D1DD6B4}" presName="Name17" presStyleLbl="parChTrans1D3" presStyleIdx="2" presStyleCnt="5"/>
      <dgm:spPr/>
      <dgm:t>
        <a:bodyPr/>
        <a:lstStyle/>
        <a:p>
          <a:endParaRPr lang="en-US"/>
        </a:p>
      </dgm:t>
    </dgm:pt>
    <dgm:pt modelId="{96EBE47A-6741-42F7-BEC0-399759967C9D}" type="pres">
      <dgm:prSet presAssocID="{B086ABE9-A527-47F8-B52D-7E844AB91F05}" presName="hierRoot3" presStyleCnt="0"/>
      <dgm:spPr/>
      <dgm:t>
        <a:bodyPr/>
        <a:lstStyle/>
        <a:p>
          <a:endParaRPr lang="en-US"/>
        </a:p>
      </dgm:t>
    </dgm:pt>
    <dgm:pt modelId="{6EFC5D4F-43A4-4B8C-BEF1-2D595423F0B0}" type="pres">
      <dgm:prSet presAssocID="{B086ABE9-A527-47F8-B52D-7E844AB91F05}" presName="composite3" presStyleCnt="0"/>
      <dgm:spPr/>
      <dgm:t>
        <a:bodyPr/>
        <a:lstStyle/>
        <a:p>
          <a:endParaRPr lang="en-US"/>
        </a:p>
      </dgm:t>
    </dgm:pt>
    <dgm:pt modelId="{6D7CAE3F-E896-497B-88D9-5A9785A856D7}" type="pres">
      <dgm:prSet presAssocID="{B086ABE9-A527-47F8-B52D-7E844AB91F05}" presName="background3" presStyleLbl="node3" presStyleIdx="2" presStyleCnt="5"/>
      <dgm:spPr/>
      <dgm:t>
        <a:bodyPr/>
        <a:lstStyle/>
        <a:p>
          <a:endParaRPr lang="en-US"/>
        </a:p>
      </dgm:t>
    </dgm:pt>
    <dgm:pt modelId="{5A7D1C46-E12A-4902-AD4D-72B3E58E6FEE}" type="pres">
      <dgm:prSet presAssocID="{B086ABE9-A527-47F8-B52D-7E844AB91F05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A226D-E025-4020-8FA2-1840147C038F}" type="pres">
      <dgm:prSet presAssocID="{B086ABE9-A527-47F8-B52D-7E844AB91F05}" presName="hierChild4" presStyleCnt="0"/>
      <dgm:spPr/>
      <dgm:t>
        <a:bodyPr/>
        <a:lstStyle/>
        <a:p>
          <a:endParaRPr lang="en-US"/>
        </a:p>
      </dgm:t>
    </dgm:pt>
    <dgm:pt modelId="{1BAEF9A6-0E2D-41B0-A8E0-8BA3047DB802}" type="pres">
      <dgm:prSet presAssocID="{35836ECA-AD7F-429C-B5DF-32AFF26A3701}" presName="Name23" presStyleLbl="parChTrans1D4" presStyleIdx="4" presStyleCnt="8"/>
      <dgm:spPr/>
      <dgm:t>
        <a:bodyPr/>
        <a:lstStyle/>
        <a:p>
          <a:endParaRPr lang="en-US"/>
        </a:p>
      </dgm:t>
    </dgm:pt>
    <dgm:pt modelId="{9B61CC64-AFB2-4C33-A215-9DC187ECD7B8}" type="pres">
      <dgm:prSet presAssocID="{626109F6-215C-431E-9A23-3DB2AFF5FF57}" presName="hierRoot4" presStyleCnt="0"/>
      <dgm:spPr/>
    </dgm:pt>
    <dgm:pt modelId="{C6BACBB2-FB1D-4D15-AD77-264110D97AB1}" type="pres">
      <dgm:prSet presAssocID="{626109F6-215C-431E-9A23-3DB2AFF5FF57}" presName="composite4" presStyleCnt="0"/>
      <dgm:spPr/>
    </dgm:pt>
    <dgm:pt modelId="{F00FB238-E427-48EE-B5FE-331922ABD6FF}" type="pres">
      <dgm:prSet presAssocID="{626109F6-215C-431E-9A23-3DB2AFF5FF57}" presName="background4" presStyleLbl="node4" presStyleIdx="4" presStyleCnt="8"/>
      <dgm:spPr/>
      <dgm:t>
        <a:bodyPr/>
        <a:lstStyle/>
        <a:p>
          <a:endParaRPr lang="en-US"/>
        </a:p>
      </dgm:t>
    </dgm:pt>
    <dgm:pt modelId="{CC86FE5D-C05B-4B8B-8751-DFF19DF0846A}" type="pres">
      <dgm:prSet presAssocID="{626109F6-215C-431E-9A23-3DB2AFF5FF57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42502-779E-44C9-82B0-8C99A5090105}" type="pres">
      <dgm:prSet presAssocID="{626109F6-215C-431E-9A23-3DB2AFF5FF57}" presName="hierChild5" presStyleCnt="0"/>
      <dgm:spPr/>
    </dgm:pt>
    <dgm:pt modelId="{5904AB4E-CC15-473C-8361-FA75E515AC09}" type="pres">
      <dgm:prSet presAssocID="{C128BA07-4160-4E36-9643-19B066795D17}" presName="Name23" presStyleLbl="parChTrans1D4" presStyleIdx="5" presStyleCnt="8"/>
      <dgm:spPr/>
      <dgm:t>
        <a:bodyPr/>
        <a:lstStyle/>
        <a:p>
          <a:endParaRPr lang="en-US"/>
        </a:p>
      </dgm:t>
    </dgm:pt>
    <dgm:pt modelId="{0ACACF5A-B50E-463E-88AC-8C727AAE50D1}" type="pres">
      <dgm:prSet presAssocID="{C7FEBA76-0F81-49B7-B16F-3E555FF26A1D}" presName="hierRoot4" presStyleCnt="0"/>
      <dgm:spPr/>
    </dgm:pt>
    <dgm:pt modelId="{52CA046B-CD73-4E59-A1F2-CF6F0BDDFB2E}" type="pres">
      <dgm:prSet presAssocID="{C7FEBA76-0F81-49B7-B16F-3E555FF26A1D}" presName="composite4" presStyleCnt="0"/>
      <dgm:spPr/>
    </dgm:pt>
    <dgm:pt modelId="{796C1DD3-41D0-4999-98EB-59FE7FE37C04}" type="pres">
      <dgm:prSet presAssocID="{C7FEBA76-0F81-49B7-B16F-3E555FF26A1D}" presName="background4" presStyleLbl="node4" presStyleIdx="5" presStyleCnt="8"/>
      <dgm:spPr/>
    </dgm:pt>
    <dgm:pt modelId="{6027DE3C-7CD6-423A-82A7-195052A02B89}" type="pres">
      <dgm:prSet presAssocID="{C7FEBA76-0F81-49B7-B16F-3E555FF26A1D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C38F4-55F3-4879-85F6-1DFB26522A36}" type="pres">
      <dgm:prSet presAssocID="{C7FEBA76-0F81-49B7-B16F-3E555FF26A1D}" presName="hierChild5" presStyleCnt="0"/>
      <dgm:spPr/>
    </dgm:pt>
    <dgm:pt modelId="{6270173C-9540-46C9-BF74-E1462F21CCDA}" type="pres">
      <dgm:prSet presAssocID="{905A518F-F179-4E9D-BF6D-60D535131545}" presName="Name17" presStyleLbl="parChTrans1D3" presStyleIdx="3" presStyleCnt="5"/>
      <dgm:spPr/>
      <dgm:t>
        <a:bodyPr/>
        <a:lstStyle/>
        <a:p>
          <a:endParaRPr lang="en-US"/>
        </a:p>
      </dgm:t>
    </dgm:pt>
    <dgm:pt modelId="{F3087A34-13DF-4148-8DCF-0E69C983B2A3}" type="pres">
      <dgm:prSet presAssocID="{73246ADC-5631-4A1A-81DF-A9C935926D25}" presName="hierRoot3" presStyleCnt="0"/>
      <dgm:spPr/>
      <dgm:t>
        <a:bodyPr/>
        <a:lstStyle/>
        <a:p>
          <a:endParaRPr lang="en-US"/>
        </a:p>
      </dgm:t>
    </dgm:pt>
    <dgm:pt modelId="{5C2BF80E-F0FB-4EDC-AD67-F5EAA5683A66}" type="pres">
      <dgm:prSet presAssocID="{73246ADC-5631-4A1A-81DF-A9C935926D25}" presName="composite3" presStyleCnt="0"/>
      <dgm:spPr/>
      <dgm:t>
        <a:bodyPr/>
        <a:lstStyle/>
        <a:p>
          <a:endParaRPr lang="en-US"/>
        </a:p>
      </dgm:t>
    </dgm:pt>
    <dgm:pt modelId="{5C5840C1-628B-4329-854A-1A423A48F75B}" type="pres">
      <dgm:prSet presAssocID="{73246ADC-5631-4A1A-81DF-A9C935926D25}" presName="background3" presStyleLbl="node3" presStyleIdx="3" presStyleCnt="5"/>
      <dgm:spPr/>
      <dgm:t>
        <a:bodyPr/>
        <a:lstStyle/>
        <a:p>
          <a:endParaRPr lang="en-US"/>
        </a:p>
      </dgm:t>
    </dgm:pt>
    <dgm:pt modelId="{E28F67EC-20AF-4737-93BB-1256302E6FFC}" type="pres">
      <dgm:prSet presAssocID="{73246ADC-5631-4A1A-81DF-A9C935926D25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669035-B608-4DB9-9EF4-101C1F1039AB}" type="pres">
      <dgm:prSet presAssocID="{73246ADC-5631-4A1A-81DF-A9C935926D25}" presName="hierChild4" presStyleCnt="0"/>
      <dgm:spPr/>
      <dgm:t>
        <a:bodyPr/>
        <a:lstStyle/>
        <a:p>
          <a:endParaRPr lang="en-US"/>
        </a:p>
      </dgm:t>
    </dgm:pt>
    <dgm:pt modelId="{FC82700C-6A71-497B-AE2C-A3FC978D9C3D}" type="pres">
      <dgm:prSet presAssocID="{A9CB70C1-EE50-47E3-8FD5-31CF3842F8E1}" presName="Name23" presStyleLbl="parChTrans1D4" presStyleIdx="6" presStyleCnt="8"/>
      <dgm:spPr/>
      <dgm:t>
        <a:bodyPr/>
        <a:lstStyle/>
        <a:p>
          <a:endParaRPr lang="en-US"/>
        </a:p>
      </dgm:t>
    </dgm:pt>
    <dgm:pt modelId="{4325C7FE-E10D-4E82-B41C-F4B1B859F5C7}" type="pres">
      <dgm:prSet presAssocID="{ACAE8C26-2A65-42D2-952A-D85E62A4C8CF}" presName="hierRoot4" presStyleCnt="0"/>
      <dgm:spPr/>
    </dgm:pt>
    <dgm:pt modelId="{B39323F1-055C-43CE-B9F8-B5643833FDFC}" type="pres">
      <dgm:prSet presAssocID="{ACAE8C26-2A65-42D2-952A-D85E62A4C8CF}" presName="composite4" presStyleCnt="0"/>
      <dgm:spPr/>
    </dgm:pt>
    <dgm:pt modelId="{C6711271-B3AA-46A4-92E5-D5A7D8A86C1E}" type="pres">
      <dgm:prSet presAssocID="{ACAE8C26-2A65-42D2-952A-D85E62A4C8CF}" presName="background4" presStyleLbl="node4" presStyleIdx="6" presStyleCnt="8"/>
      <dgm:spPr/>
      <dgm:t>
        <a:bodyPr/>
        <a:lstStyle/>
        <a:p>
          <a:endParaRPr lang="en-US"/>
        </a:p>
      </dgm:t>
    </dgm:pt>
    <dgm:pt modelId="{BBC3F9AE-3425-4860-8C41-CCC0BA39FB4E}" type="pres">
      <dgm:prSet presAssocID="{ACAE8C26-2A65-42D2-952A-D85E62A4C8CF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0F065E-D739-407D-A4A1-558CB5562D81}" type="pres">
      <dgm:prSet presAssocID="{ACAE8C26-2A65-42D2-952A-D85E62A4C8CF}" presName="hierChild5" presStyleCnt="0"/>
      <dgm:spPr/>
    </dgm:pt>
    <dgm:pt modelId="{F573F3F1-A87E-4A02-88F6-4235404EDA9E}" type="pres">
      <dgm:prSet presAssocID="{7F4F5C5F-5D26-4819-8237-8F9B8F4EB17D}" presName="Name23" presStyleLbl="parChTrans1D4" presStyleIdx="7" presStyleCnt="8"/>
      <dgm:spPr/>
      <dgm:t>
        <a:bodyPr/>
        <a:lstStyle/>
        <a:p>
          <a:endParaRPr lang="en-US"/>
        </a:p>
      </dgm:t>
    </dgm:pt>
    <dgm:pt modelId="{2A46CBAA-EE69-4BB4-B3DF-E9793E3C364A}" type="pres">
      <dgm:prSet presAssocID="{EAC55E98-1627-445B-A1A4-BD7B71354AAF}" presName="hierRoot4" presStyleCnt="0"/>
      <dgm:spPr/>
    </dgm:pt>
    <dgm:pt modelId="{0ECFF4D8-5AFA-4CA2-83E7-DB90010DBCEF}" type="pres">
      <dgm:prSet presAssocID="{EAC55E98-1627-445B-A1A4-BD7B71354AAF}" presName="composite4" presStyleCnt="0"/>
      <dgm:spPr/>
    </dgm:pt>
    <dgm:pt modelId="{8FA034AD-91AC-4F8C-AFD6-BD92B5B18E52}" type="pres">
      <dgm:prSet presAssocID="{EAC55E98-1627-445B-A1A4-BD7B71354AAF}" presName="background4" presStyleLbl="node4" presStyleIdx="7" presStyleCnt="8"/>
      <dgm:spPr/>
      <dgm:t>
        <a:bodyPr/>
        <a:lstStyle/>
        <a:p>
          <a:endParaRPr lang="en-US"/>
        </a:p>
      </dgm:t>
    </dgm:pt>
    <dgm:pt modelId="{EB232CB0-2568-4301-8729-6FE3C6A17B82}" type="pres">
      <dgm:prSet presAssocID="{EAC55E98-1627-445B-A1A4-BD7B71354AAF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90EFCA-739C-4E7B-976C-4B09ECA89118}" type="pres">
      <dgm:prSet presAssocID="{EAC55E98-1627-445B-A1A4-BD7B71354AAF}" presName="hierChild5" presStyleCnt="0"/>
      <dgm:spPr/>
    </dgm:pt>
    <dgm:pt modelId="{8BA5F243-C353-4120-9D4E-2B6F8A4069DF}" type="pres">
      <dgm:prSet presAssocID="{DDBB62D8-B228-4A57-8166-F2B629EE18BE}" presName="Name17" presStyleLbl="parChTrans1D3" presStyleIdx="4" presStyleCnt="5"/>
      <dgm:spPr/>
      <dgm:t>
        <a:bodyPr/>
        <a:lstStyle/>
        <a:p>
          <a:endParaRPr lang="en-US"/>
        </a:p>
      </dgm:t>
    </dgm:pt>
    <dgm:pt modelId="{4942221E-B3A7-4B52-9452-50674F48B7E2}" type="pres">
      <dgm:prSet presAssocID="{3566957B-9937-46CB-AA55-3F00CEBBAD17}" presName="hierRoot3" presStyleCnt="0"/>
      <dgm:spPr/>
    </dgm:pt>
    <dgm:pt modelId="{6754F26B-A791-40BA-AF5F-3B0BB03F0C05}" type="pres">
      <dgm:prSet presAssocID="{3566957B-9937-46CB-AA55-3F00CEBBAD17}" presName="composite3" presStyleCnt="0"/>
      <dgm:spPr/>
    </dgm:pt>
    <dgm:pt modelId="{D3D80D23-04D5-4A28-A7BF-9686A33D9BD7}" type="pres">
      <dgm:prSet presAssocID="{3566957B-9937-46CB-AA55-3F00CEBBAD17}" presName="background3" presStyleLbl="node3" presStyleIdx="4" presStyleCnt="5"/>
      <dgm:spPr/>
    </dgm:pt>
    <dgm:pt modelId="{DDA53B76-FEA0-457B-BFDF-611C6DD99554}" type="pres">
      <dgm:prSet presAssocID="{3566957B-9937-46CB-AA55-3F00CEBBAD17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633D52-4DF4-483D-8828-250A6D05440B}" type="pres">
      <dgm:prSet presAssocID="{3566957B-9937-46CB-AA55-3F00CEBBAD17}" presName="hierChild4" presStyleCnt="0"/>
      <dgm:spPr/>
    </dgm:pt>
    <dgm:pt modelId="{576E683F-A18B-4E75-9F8C-62501E7A93BE}" type="pres">
      <dgm:prSet presAssocID="{8510723B-6BE0-48B1-9DA9-09AAC13276D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F3F4E93-A147-469A-825F-2FDC98C86EB7}" type="pres">
      <dgm:prSet presAssocID="{27EAED70-3A94-461D-8C78-DEF666D4AADF}" presName="hierRoot2" presStyleCnt="0"/>
      <dgm:spPr/>
    </dgm:pt>
    <dgm:pt modelId="{54149604-0512-4834-A236-B621E74DB4E6}" type="pres">
      <dgm:prSet presAssocID="{27EAED70-3A94-461D-8C78-DEF666D4AADF}" presName="composite2" presStyleCnt="0"/>
      <dgm:spPr/>
    </dgm:pt>
    <dgm:pt modelId="{16C60646-FABE-4761-A114-7F7BDA16B3EC}" type="pres">
      <dgm:prSet presAssocID="{27EAED70-3A94-461D-8C78-DEF666D4AADF}" presName="background2" presStyleLbl="node2" presStyleIdx="2" presStyleCnt="3"/>
      <dgm:spPr/>
    </dgm:pt>
    <dgm:pt modelId="{C910281B-7EC8-4CC3-8965-742AF89E9B37}" type="pres">
      <dgm:prSet presAssocID="{27EAED70-3A94-461D-8C78-DEF666D4AAD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7E1E81-BB3A-43E0-8B32-E357C51CC84F}" type="pres">
      <dgm:prSet presAssocID="{27EAED70-3A94-461D-8C78-DEF666D4AADF}" presName="hierChild3" presStyleCnt="0"/>
      <dgm:spPr/>
    </dgm:pt>
  </dgm:ptLst>
  <dgm:cxnLst>
    <dgm:cxn modelId="{3EA3B10F-4929-4181-B8C3-82B3426811C3}" srcId="{693F0391-D2EB-437D-BE1C-CB7C7A0FA1F9}" destId="{863F833D-6635-4BBA-80C9-147E51CB5C2B}" srcOrd="0" destOrd="0" parTransId="{3741BB89-0172-48E6-9938-F813C76FFD74}" sibTransId="{FD43EBE4-7E4D-4318-A061-B4798E60E0ED}"/>
    <dgm:cxn modelId="{ED580C1E-720B-4500-A0E8-F15080B14C0F}" type="presOf" srcId="{EAC55E98-1627-445B-A1A4-BD7B71354AAF}" destId="{EB232CB0-2568-4301-8729-6FE3C6A17B82}" srcOrd="0" destOrd="0" presId="urn:microsoft.com/office/officeart/2005/8/layout/hierarchy1"/>
    <dgm:cxn modelId="{39F06095-203F-4DE3-990F-657A393FD52C}" srcId="{F302042A-9900-4ABA-9636-F5BC0B7C70DD}" destId="{F8BCDE2F-6C37-4739-B5AE-0FF99934C0F5}" srcOrd="0" destOrd="0" parTransId="{C61E3121-FF1E-40E8-8EC9-21775805771C}" sibTransId="{76501891-7EBF-4AD1-8BE4-F62AF3278923}"/>
    <dgm:cxn modelId="{9BFD2D86-4FD6-4606-8A66-360AA36E29F4}" type="presOf" srcId="{3741BB89-0172-48E6-9938-F813C76FFD74}" destId="{5FBC30CB-8C0F-4097-A25A-8EB29C89C4DE}" srcOrd="0" destOrd="0" presId="urn:microsoft.com/office/officeart/2005/8/layout/hierarchy1"/>
    <dgm:cxn modelId="{4FA456E8-E945-461C-8947-69564B2FE0D0}" type="presOf" srcId="{088FA19C-8F65-4147-9F4D-9AC809D5EB3D}" destId="{7944BF84-A57C-4F46-8319-08DE6A8E14CF}" srcOrd="0" destOrd="0" presId="urn:microsoft.com/office/officeart/2005/8/layout/hierarchy1"/>
    <dgm:cxn modelId="{80328279-240A-4285-B5D5-BD5DFF6858F2}" type="presOf" srcId="{73246ADC-5631-4A1A-81DF-A9C935926D25}" destId="{E28F67EC-20AF-4737-93BB-1256302E6FFC}" srcOrd="0" destOrd="0" presId="urn:microsoft.com/office/officeart/2005/8/layout/hierarchy1"/>
    <dgm:cxn modelId="{89E45A98-099F-4FE4-B5EF-D395A53DBCDB}" type="presOf" srcId="{1BC12DD6-9FD6-4903-88D5-34A1AC835C5C}" destId="{415284FE-EE80-48E5-85E2-23221B04CA4F}" srcOrd="0" destOrd="0" presId="urn:microsoft.com/office/officeart/2005/8/layout/hierarchy1"/>
    <dgm:cxn modelId="{2077BF58-882D-4FE2-9B88-1BA2077EA085}" srcId="{73246ADC-5631-4A1A-81DF-A9C935926D25}" destId="{ACAE8C26-2A65-42D2-952A-D85E62A4C8CF}" srcOrd="0" destOrd="0" parTransId="{A9CB70C1-EE50-47E3-8FD5-31CF3842F8E1}" sibTransId="{EF188762-2B0D-436F-BEDA-5DF017FE6AA8}"/>
    <dgm:cxn modelId="{66CCCB50-E27E-467A-A03C-024108F3E1F9}" type="presOf" srcId="{C61E3121-FF1E-40E8-8EC9-21775805771C}" destId="{963CA0F3-45F9-4256-84E2-C5A82E3E39FA}" srcOrd="0" destOrd="0" presId="urn:microsoft.com/office/officeart/2005/8/layout/hierarchy1"/>
    <dgm:cxn modelId="{1A56E39D-00CA-4908-ABC6-D9ECB807351C}" type="presOf" srcId="{A9CB70C1-EE50-47E3-8FD5-31CF3842F8E1}" destId="{FC82700C-6A71-497B-AE2C-A3FC978D9C3D}" srcOrd="0" destOrd="0" presId="urn:microsoft.com/office/officeart/2005/8/layout/hierarchy1"/>
    <dgm:cxn modelId="{3DEB71FA-F6CA-4041-AA22-22EE9C04BD1D}" srcId="{30C69D88-644F-48BA-94D1-E0A73FD1A316}" destId="{0E31CBA9-2152-4370-A788-24C12A7D15D7}" srcOrd="0" destOrd="0" parTransId="{67D20DFD-D982-48B8-ACE3-6BED96D6C6EE}" sibTransId="{4923FE52-E4C1-40F3-A15A-D9EFAD08C948}"/>
    <dgm:cxn modelId="{D4A56D7E-4C93-48F2-BE19-8E4A8F0A0C87}" type="presOf" srcId="{B086ABE9-A527-47F8-B52D-7E844AB91F05}" destId="{5A7D1C46-E12A-4902-AD4D-72B3E58E6FEE}" srcOrd="0" destOrd="0" presId="urn:microsoft.com/office/officeart/2005/8/layout/hierarchy1"/>
    <dgm:cxn modelId="{E67C3BB1-6CB9-4DF1-919F-735D5EB7FE78}" srcId="{088FA19C-8F65-4147-9F4D-9AC809D5EB3D}" destId="{DEC90E9D-3251-465B-B594-C507D0D3AE33}" srcOrd="0" destOrd="0" parTransId="{A3CC1349-4358-4507-8E9A-6443D453835A}" sibTransId="{20985B28-245B-4FCD-8A28-8EE3583D5BBB}"/>
    <dgm:cxn modelId="{F39BB419-F5B9-4794-A325-563C3AAABAED}" srcId="{0E31CBA9-2152-4370-A788-24C12A7D15D7}" destId="{393F237A-EF8B-4248-B624-2CB5B715FA2C}" srcOrd="0" destOrd="0" parTransId="{053624EC-FA43-4710-B3E7-8F69D259882E}" sibTransId="{848C4EFF-79CA-4404-8D92-F2FB195680FB}"/>
    <dgm:cxn modelId="{4DC4CDEC-080F-4CD2-8715-526314FD2619}" type="presOf" srcId="{8510723B-6BE0-48B1-9DA9-09AAC13276DA}" destId="{576E683F-A18B-4E75-9F8C-62501E7A93BE}" srcOrd="0" destOrd="0" presId="urn:microsoft.com/office/officeart/2005/8/layout/hierarchy1"/>
    <dgm:cxn modelId="{26D8BC2F-979E-4BE2-9E5E-98839A3C4EC1}" srcId="{0E31CBA9-2152-4370-A788-24C12A7D15D7}" destId="{27EAED70-3A94-461D-8C78-DEF666D4AADF}" srcOrd="2" destOrd="0" parTransId="{8510723B-6BE0-48B1-9DA9-09AAC13276DA}" sibTransId="{2D5A1268-ECB0-4BB0-8262-10C2298E9DB0}"/>
    <dgm:cxn modelId="{EED783D3-11C1-4F32-9369-D2DF9894C8E4}" type="presOf" srcId="{053624EC-FA43-4710-B3E7-8F69D259882E}" destId="{98ABD469-C1B1-43BC-B5C1-8F49BDD35FB2}" srcOrd="0" destOrd="0" presId="urn:microsoft.com/office/officeart/2005/8/layout/hierarchy1"/>
    <dgm:cxn modelId="{A8AE1EDA-9030-455F-81AD-02AD2C8BE485}" type="presOf" srcId="{C7FEBA76-0F81-49B7-B16F-3E555FF26A1D}" destId="{6027DE3C-7CD6-423A-82A7-195052A02B89}" srcOrd="0" destOrd="0" presId="urn:microsoft.com/office/officeart/2005/8/layout/hierarchy1"/>
    <dgm:cxn modelId="{D8A111D0-E870-44CF-B1EE-5C77B3C15D84}" srcId="{F302042A-9900-4ABA-9636-F5BC0B7C70DD}" destId="{B086ABE9-A527-47F8-B52D-7E844AB91F05}" srcOrd="2" destOrd="0" parTransId="{E0F71C28-1712-4E22-8820-77790D1DD6B4}" sibTransId="{48F1B6D0-3B43-4B48-97E4-94B52AF612C3}"/>
    <dgm:cxn modelId="{1B3D47A2-CA58-4535-AF9F-A672427FB6B1}" type="presOf" srcId="{863F833D-6635-4BBA-80C9-147E51CB5C2B}" destId="{82955F6B-1110-41E4-8D7B-4A1B05371134}" srcOrd="0" destOrd="0" presId="urn:microsoft.com/office/officeart/2005/8/layout/hierarchy1"/>
    <dgm:cxn modelId="{A2A8FF03-F7A5-4E6E-BA6B-8D68FE6E0A70}" type="presOf" srcId="{693F0391-D2EB-437D-BE1C-CB7C7A0FA1F9}" destId="{EF16D00C-8300-450D-A751-EA4D28EC17A4}" srcOrd="0" destOrd="0" presId="urn:microsoft.com/office/officeart/2005/8/layout/hierarchy1"/>
    <dgm:cxn modelId="{B58A81C6-DA14-4AD8-9C3E-72AECBE6043E}" type="presOf" srcId="{626109F6-215C-431E-9A23-3DB2AFF5FF57}" destId="{CC86FE5D-C05B-4B8B-8751-DFF19DF0846A}" srcOrd="0" destOrd="0" presId="urn:microsoft.com/office/officeart/2005/8/layout/hierarchy1"/>
    <dgm:cxn modelId="{F6C5B276-2F4E-4791-AADB-2F9A642EA8F8}" type="presOf" srcId="{A1BB3426-A4E8-44D6-BD97-37EB5638E10E}" destId="{20B3F0C6-1B17-4E0B-A368-F967567F801B}" srcOrd="0" destOrd="0" presId="urn:microsoft.com/office/officeart/2005/8/layout/hierarchy1"/>
    <dgm:cxn modelId="{B053D93F-7091-4BCA-A709-EE53620A65C8}" srcId="{73246ADC-5631-4A1A-81DF-A9C935926D25}" destId="{EAC55E98-1627-445B-A1A4-BD7B71354AAF}" srcOrd="1" destOrd="0" parTransId="{7F4F5C5F-5D26-4819-8237-8F9B8F4EB17D}" sibTransId="{502DDB38-C853-487F-8AFC-E962873A0048}"/>
    <dgm:cxn modelId="{8CF09505-398A-40CF-9656-B11D0BD17D77}" srcId="{B086ABE9-A527-47F8-B52D-7E844AB91F05}" destId="{626109F6-215C-431E-9A23-3DB2AFF5FF57}" srcOrd="0" destOrd="0" parTransId="{35836ECA-AD7F-429C-B5DF-32AFF26A3701}" sibTransId="{1BEC0668-1F1F-4007-9C78-AD15AF8E8406}"/>
    <dgm:cxn modelId="{18C39AD7-17CE-4863-B433-DBB181CF5437}" type="presOf" srcId="{27EAED70-3A94-461D-8C78-DEF666D4AADF}" destId="{C910281B-7EC8-4CC3-8965-742AF89E9B37}" srcOrd="0" destOrd="0" presId="urn:microsoft.com/office/officeart/2005/8/layout/hierarchy1"/>
    <dgm:cxn modelId="{11A53DCE-4636-4B41-9A38-E9B383B70E30}" type="presOf" srcId="{F8BCDE2F-6C37-4739-B5AE-0FF99934C0F5}" destId="{3A868386-AF4F-46AC-B68D-EAE46CD1DCF2}" srcOrd="0" destOrd="0" presId="urn:microsoft.com/office/officeart/2005/8/layout/hierarchy1"/>
    <dgm:cxn modelId="{1A1649F9-73ED-4F2D-8F16-4130654CD6E8}" type="presOf" srcId="{0E31CBA9-2152-4370-A788-24C12A7D15D7}" destId="{C967F86B-D4ED-4637-9F74-BFE118A795DA}" srcOrd="0" destOrd="0" presId="urn:microsoft.com/office/officeart/2005/8/layout/hierarchy1"/>
    <dgm:cxn modelId="{4A787A03-CB97-4470-8513-C872C1011BC1}" type="presOf" srcId="{C128BA07-4160-4E36-9643-19B066795D17}" destId="{5904AB4E-CC15-473C-8361-FA75E515AC09}" srcOrd="0" destOrd="0" presId="urn:microsoft.com/office/officeart/2005/8/layout/hierarchy1"/>
    <dgm:cxn modelId="{5E70E151-4122-419D-8F93-175992BCE925}" type="presOf" srcId="{DDBB62D8-B228-4A57-8166-F2B629EE18BE}" destId="{8BA5F243-C353-4120-9D4E-2B6F8A4069DF}" srcOrd="0" destOrd="0" presId="urn:microsoft.com/office/officeart/2005/8/layout/hierarchy1"/>
    <dgm:cxn modelId="{CE0E3564-5ABD-4CD2-AC21-C6A4B5531E9E}" type="presOf" srcId="{7F396BE4-721D-4BF8-B75A-2DA3EFDC4485}" destId="{599DE76F-A156-4948-82F4-AA98195A7AFA}" srcOrd="0" destOrd="0" presId="urn:microsoft.com/office/officeart/2005/8/layout/hierarchy1"/>
    <dgm:cxn modelId="{5C7D75E0-E9E6-4DA4-8472-F9D43036B322}" srcId="{7F396BE4-721D-4BF8-B75A-2DA3EFDC4485}" destId="{693F0391-D2EB-437D-BE1C-CB7C7A0FA1F9}" srcOrd="0" destOrd="0" parTransId="{A1BB3426-A4E8-44D6-BD97-37EB5638E10E}" sibTransId="{503655FA-0C07-4A03-99D3-98B40C7462E7}"/>
    <dgm:cxn modelId="{F8EC5454-075D-4FCB-A637-C0AD4B4DE722}" type="presOf" srcId="{E0F71C28-1712-4E22-8820-77790D1DD6B4}" destId="{B3AED24B-D043-4A28-A8BA-43E27BCB92E8}" srcOrd="0" destOrd="0" presId="urn:microsoft.com/office/officeart/2005/8/layout/hierarchy1"/>
    <dgm:cxn modelId="{1559020E-48C7-4622-8E0A-24511976A687}" type="presOf" srcId="{DEC90E9D-3251-465B-B594-C507D0D3AE33}" destId="{17A38BBA-8B1A-4B6F-B660-7356520223EA}" srcOrd="0" destOrd="0" presId="urn:microsoft.com/office/officeart/2005/8/layout/hierarchy1"/>
    <dgm:cxn modelId="{8C32EB53-8618-4B82-B01E-28189CB52AFE}" srcId="{F302042A-9900-4ABA-9636-F5BC0B7C70DD}" destId="{73246ADC-5631-4A1A-81DF-A9C935926D25}" srcOrd="3" destOrd="0" parTransId="{905A518F-F179-4E9D-BF6D-60D535131545}" sibTransId="{9CD091AC-F388-4F9E-ACD8-15DE8D769896}"/>
    <dgm:cxn modelId="{9D2E0CB4-4316-4AED-8CD0-310A4EFFFB21}" type="presOf" srcId="{393F237A-EF8B-4248-B624-2CB5B715FA2C}" destId="{6A5D5996-9B80-4F28-AEBC-550C344F7927}" srcOrd="0" destOrd="0" presId="urn:microsoft.com/office/officeart/2005/8/layout/hierarchy1"/>
    <dgm:cxn modelId="{377FED69-8FBD-45E9-A408-48DECB82CD6F}" type="presOf" srcId="{35836ECA-AD7F-429C-B5DF-32AFF26A3701}" destId="{1BAEF9A6-0E2D-41B0-A8E0-8BA3047DB802}" srcOrd="0" destOrd="0" presId="urn:microsoft.com/office/officeart/2005/8/layout/hierarchy1"/>
    <dgm:cxn modelId="{81698E9A-BEE1-4FB6-B46B-9AA718E3CC1C}" type="presOf" srcId="{7F99D97A-E44B-469C-A87A-20F0E77E494E}" destId="{711D27C9-C675-4F90-93F8-864E5B70F94A}" srcOrd="0" destOrd="0" presId="urn:microsoft.com/office/officeart/2005/8/layout/hierarchy1"/>
    <dgm:cxn modelId="{07191107-2EC3-46D4-B63F-B32DE84BA452}" type="presOf" srcId="{A3CC1349-4358-4507-8E9A-6443D453835A}" destId="{ABE1932B-24FE-4DB9-B238-D235D7C543DA}" srcOrd="0" destOrd="0" presId="urn:microsoft.com/office/officeart/2005/8/layout/hierarchy1"/>
    <dgm:cxn modelId="{D26E6326-4A6A-4EA6-BF66-592704289847}" srcId="{F8BCDE2F-6C37-4739-B5AE-0FF99934C0F5}" destId="{7F396BE4-721D-4BF8-B75A-2DA3EFDC4485}" srcOrd="0" destOrd="0" parTransId="{1BC12DD6-9FD6-4903-88D5-34A1AC835C5C}" sibTransId="{63F839AE-4231-48D5-9F80-F79156CFB7F4}"/>
    <dgm:cxn modelId="{FF32A80A-E2EF-4EE3-8EA3-1A4C8265A7B2}" type="presOf" srcId="{ACAE8C26-2A65-42D2-952A-D85E62A4C8CF}" destId="{BBC3F9AE-3425-4860-8C41-CCC0BA39FB4E}" srcOrd="0" destOrd="0" presId="urn:microsoft.com/office/officeart/2005/8/layout/hierarchy1"/>
    <dgm:cxn modelId="{A2C29D31-3DE6-4E38-9DFC-8EF0D14DEC4B}" srcId="{0E31CBA9-2152-4370-A788-24C12A7D15D7}" destId="{F302042A-9900-4ABA-9636-F5BC0B7C70DD}" srcOrd="1" destOrd="0" parTransId="{AB6AA72E-46DC-43F7-9F05-35EEBF9704FB}" sibTransId="{D3D2B60B-2502-4020-8181-2655DB91B76C}"/>
    <dgm:cxn modelId="{D0295581-061B-40A2-8FDA-3D53591E3E6F}" type="presOf" srcId="{3566957B-9937-46CB-AA55-3F00CEBBAD17}" destId="{DDA53B76-FEA0-457B-BFDF-611C6DD99554}" srcOrd="0" destOrd="0" presId="urn:microsoft.com/office/officeart/2005/8/layout/hierarchy1"/>
    <dgm:cxn modelId="{04A92CDC-EF42-415C-B451-F9C75657122E}" srcId="{F302042A-9900-4ABA-9636-F5BC0B7C70DD}" destId="{088FA19C-8F65-4147-9F4D-9AC809D5EB3D}" srcOrd="1" destOrd="0" parTransId="{7F99D97A-E44B-469C-A87A-20F0E77E494E}" sibTransId="{22B65267-A5BA-4282-888C-BE81B078E05B}"/>
    <dgm:cxn modelId="{B20378E8-9501-4919-9597-6DA4465ACEEA}" type="presOf" srcId="{F302042A-9900-4ABA-9636-F5BC0B7C70DD}" destId="{A73A7196-4E2A-4C35-956B-406F733A4D97}" srcOrd="0" destOrd="0" presId="urn:microsoft.com/office/officeart/2005/8/layout/hierarchy1"/>
    <dgm:cxn modelId="{E30116B4-1060-421C-A6E6-F21620EEE5F3}" type="presOf" srcId="{7F4F5C5F-5D26-4819-8237-8F9B8F4EB17D}" destId="{F573F3F1-A87E-4A02-88F6-4235404EDA9E}" srcOrd="0" destOrd="0" presId="urn:microsoft.com/office/officeart/2005/8/layout/hierarchy1"/>
    <dgm:cxn modelId="{17B93095-9449-49A9-A52E-9BF7BE56FA88}" srcId="{626109F6-215C-431E-9A23-3DB2AFF5FF57}" destId="{C7FEBA76-0F81-49B7-B16F-3E555FF26A1D}" srcOrd="0" destOrd="0" parTransId="{C128BA07-4160-4E36-9643-19B066795D17}" sibTransId="{00A93460-4769-47EA-A588-C48393289D27}"/>
    <dgm:cxn modelId="{74A9ED4B-1565-4734-AC11-59970D8E33C2}" type="presOf" srcId="{AB6AA72E-46DC-43F7-9F05-35EEBF9704FB}" destId="{91EF5006-CC05-4F5C-A2FF-7E41926A7131}" srcOrd="0" destOrd="0" presId="urn:microsoft.com/office/officeart/2005/8/layout/hierarchy1"/>
    <dgm:cxn modelId="{2B6925D3-3638-4E62-BE79-55A72E01F045}" srcId="{F302042A-9900-4ABA-9636-F5BC0B7C70DD}" destId="{3566957B-9937-46CB-AA55-3F00CEBBAD17}" srcOrd="4" destOrd="0" parTransId="{DDBB62D8-B228-4A57-8166-F2B629EE18BE}" sibTransId="{1665C2A8-526E-4A2C-A3EE-C449E2A06FB8}"/>
    <dgm:cxn modelId="{EE626893-8B1E-45F7-AEEB-29F74E734197}" type="presOf" srcId="{30C69D88-644F-48BA-94D1-E0A73FD1A316}" destId="{17F8B50D-FB17-46B2-8A9E-7C21861812FF}" srcOrd="0" destOrd="0" presId="urn:microsoft.com/office/officeart/2005/8/layout/hierarchy1"/>
    <dgm:cxn modelId="{5D5C7958-FA45-4270-98B0-17E7516AE75C}" type="presOf" srcId="{905A518F-F179-4E9D-BF6D-60D535131545}" destId="{6270173C-9540-46C9-BF74-E1462F21CCDA}" srcOrd="0" destOrd="0" presId="urn:microsoft.com/office/officeart/2005/8/layout/hierarchy1"/>
    <dgm:cxn modelId="{6D356443-8C4D-44B4-AE6B-8A43C413CD8A}" type="presParOf" srcId="{17F8B50D-FB17-46B2-8A9E-7C21861812FF}" destId="{D499E479-FBAF-4F38-83EF-9FBD5565220C}" srcOrd="0" destOrd="0" presId="urn:microsoft.com/office/officeart/2005/8/layout/hierarchy1"/>
    <dgm:cxn modelId="{0B8FA78F-6D36-4429-940F-BD8A18623799}" type="presParOf" srcId="{D499E479-FBAF-4F38-83EF-9FBD5565220C}" destId="{E0263D27-9500-456E-AC1C-A65B392393B4}" srcOrd="0" destOrd="0" presId="urn:microsoft.com/office/officeart/2005/8/layout/hierarchy1"/>
    <dgm:cxn modelId="{9FCE31D1-2FD6-4F2B-BC9B-5AC274B9361F}" type="presParOf" srcId="{E0263D27-9500-456E-AC1C-A65B392393B4}" destId="{D6AB24DB-4A96-414F-B3A2-69A20682AAE9}" srcOrd="0" destOrd="0" presId="urn:microsoft.com/office/officeart/2005/8/layout/hierarchy1"/>
    <dgm:cxn modelId="{E4828CAD-C8F6-42AE-A161-A97C12ACE68D}" type="presParOf" srcId="{E0263D27-9500-456E-AC1C-A65B392393B4}" destId="{C967F86B-D4ED-4637-9F74-BFE118A795DA}" srcOrd="1" destOrd="0" presId="urn:microsoft.com/office/officeart/2005/8/layout/hierarchy1"/>
    <dgm:cxn modelId="{C75B0CE1-450C-41E6-A786-2FF9E5E5DBA5}" type="presParOf" srcId="{D499E479-FBAF-4F38-83EF-9FBD5565220C}" destId="{1DCA1A88-2AC5-4135-A83E-2E3429E89BE1}" srcOrd="1" destOrd="0" presId="urn:microsoft.com/office/officeart/2005/8/layout/hierarchy1"/>
    <dgm:cxn modelId="{BA0E4FBA-96C5-49EB-B599-6AFCB183306B}" type="presParOf" srcId="{1DCA1A88-2AC5-4135-A83E-2E3429E89BE1}" destId="{98ABD469-C1B1-43BC-B5C1-8F49BDD35FB2}" srcOrd="0" destOrd="0" presId="urn:microsoft.com/office/officeart/2005/8/layout/hierarchy1"/>
    <dgm:cxn modelId="{1060AB38-6806-44B5-A93D-715FE8441937}" type="presParOf" srcId="{1DCA1A88-2AC5-4135-A83E-2E3429E89BE1}" destId="{F32ADE32-5EC6-476D-877F-609EEE9F4CF6}" srcOrd="1" destOrd="0" presId="urn:microsoft.com/office/officeart/2005/8/layout/hierarchy1"/>
    <dgm:cxn modelId="{789D7731-4E5A-4EDD-830A-66D95E3E279C}" type="presParOf" srcId="{F32ADE32-5EC6-476D-877F-609EEE9F4CF6}" destId="{2C6B7F46-74AA-412B-A44D-165C61FC0F5A}" srcOrd="0" destOrd="0" presId="urn:microsoft.com/office/officeart/2005/8/layout/hierarchy1"/>
    <dgm:cxn modelId="{8553CD2E-14A6-49B0-A129-C75BF507768B}" type="presParOf" srcId="{2C6B7F46-74AA-412B-A44D-165C61FC0F5A}" destId="{D39EC920-7676-4E06-9224-A694A1E1CC33}" srcOrd="0" destOrd="0" presId="urn:microsoft.com/office/officeart/2005/8/layout/hierarchy1"/>
    <dgm:cxn modelId="{E750744A-18AD-4726-B694-09DA144091F0}" type="presParOf" srcId="{2C6B7F46-74AA-412B-A44D-165C61FC0F5A}" destId="{6A5D5996-9B80-4F28-AEBC-550C344F7927}" srcOrd="1" destOrd="0" presId="urn:microsoft.com/office/officeart/2005/8/layout/hierarchy1"/>
    <dgm:cxn modelId="{017F21D2-73EA-448A-97C5-AFACFE06C6BE}" type="presParOf" srcId="{F32ADE32-5EC6-476D-877F-609EEE9F4CF6}" destId="{4741B4F7-40D2-4DA9-94BB-A17EBEB42B01}" srcOrd="1" destOrd="0" presId="urn:microsoft.com/office/officeart/2005/8/layout/hierarchy1"/>
    <dgm:cxn modelId="{0D56C4D8-ACF2-4A4F-85A6-D07079E6978E}" type="presParOf" srcId="{1DCA1A88-2AC5-4135-A83E-2E3429E89BE1}" destId="{91EF5006-CC05-4F5C-A2FF-7E41926A7131}" srcOrd="2" destOrd="0" presId="urn:microsoft.com/office/officeart/2005/8/layout/hierarchy1"/>
    <dgm:cxn modelId="{C29A51F5-C758-45C8-AB5E-D1DBFF443C3B}" type="presParOf" srcId="{1DCA1A88-2AC5-4135-A83E-2E3429E89BE1}" destId="{9B8E834E-DA46-44E2-BB0B-E9E67E66B8FA}" srcOrd="3" destOrd="0" presId="urn:microsoft.com/office/officeart/2005/8/layout/hierarchy1"/>
    <dgm:cxn modelId="{305F3DEA-5A55-40DA-B952-D5FD24382019}" type="presParOf" srcId="{9B8E834E-DA46-44E2-BB0B-E9E67E66B8FA}" destId="{13FAA67C-F8D5-4029-BF6A-2F0E1546CD7F}" srcOrd="0" destOrd="0" presId="urn:microsoft.com/office/officeart/2005/8/layout/hierarchy1"/>
    <dgm:cxn modelId="{F36041FC-43DB-4CEE-80AC-8C0400016195}" type="presParOf" srcId="{13FAA67C-F8D5-4029-BF6A-2F0E1546CD7F}" destId="{42DFCD8C-6457-47EA-9012-52747C2690B6}" srcOrd="0" destOrd="0" presId="urn:microsoft.com/office/officeart/2005/8/layout/hierarchy1"/>
    <dgm:cxn modelId="{16AB10C9-9FB6-4520-9725-3C219DD78256}" type="presParOf" srcId="{13FAA67C-F8D5-4029-BF6A-2F0E1546CD7F}" destId="{A73A7196-4E2A-4C35-956B-406F733A4D97}" srcOrd="1" destOrd="0" presId="urn:microsoft.com/office/officeart/2005/8/layout/hierarchy1"/>
    <dgm:cxn modelId="{B88358FC-7305-46C5-8EF8-3F616FEC2C84}" type="presParOf" srcId="{9B8E834E-DA46-44E2-BB0B-E9E67E66B8FA}" destId="{F33F5E68-7A6B-4F9E-883A-ABBF51D98767}" srcOrd="1" destOrd="0" presId="urn:microsoft.com/office/officeart/2005/8/layout/hierarchy1"/>
    <dgm:cxn modelId="{FEBFC94F-F76E-4564-AFB7-E4F90C372204}" type="presParOf" srcId="{F33F5E68-7A6B-4F9E-883A-ABBF51D98767}" destId="{963CA0F3-45F9-4256-84E2-C5A82E3E39FA}" srcOrd="0" destOrd="0" presId="urn:microsoft.com/office/officeart/2005/8/layout/hierarchy1"/>
    <dgm:cxn modelId="{74C0E623-3197-4F14-AD1A-AFE77AEC345A}" type="presParOf" srcId="{F33F5E68-7A6B-4F9E-883A-ABBF51D98767}" destId="{0EE45CE3-4611-47E2-9D3F-C774F757B6D1}" srcOrd="1" destOrd="0" presId="urn:microsoft.com/office/officeart/2005/8/layout/hierarchy1"/>
    <dgm:cxn modelId="{080DB489-26B4-461D-B37B-63B9BB0F18D9}" type="presParOf" srcId="{0EE45CE3-4611-47E2-9D3F-C774F757B6D1}" destId="{CDA585C5-F327-4D60-8F61-68874FE5DD21}" srcOrd="0" destOrd="0" presId="urn:microsoft.com/office/officeart/2005/8/layout/hierarchy1"/>
    <dgm:cxn modelId="{4661512B-2A02-45E7-AEC8-391988DB3A01}" type="presParOf" srcId="{CDA585C5-F327-4D60-8F61-68874FE5DD21}" destId="{3F9E4319-9A0D-4049-89C4-0158E638CC4D}" srcOrd="0" destOrd="0" presId="urn:microsoft.com/office/officeart/2005/8/layout/hierarchy1"/>
    <dgm:cxn modelId="{789F93AB-7D7E-4791-AC81-4DB4912B3B97}" type="presParOf" srcId="{CDA585C5-F327-4D60-8F61-68874FE5DD21}" destId="{3A868386-AF4F-46AC-B68D-EAE46CD1DCF2}" srcOrd="1" destOrd="0" presId="urn:microsoft.com/office/officeart/2005/8/layout/hierarchy1"/>
    <dgm:cxn modelId="{D2975C7D-684F-4F06-9A2C-B7B8F60E926D}" type="presParOf" srcId="{0EE45CE3-4611-47E2-9D3F-C774F757B6D1}" destId="{2F4FF63E-2052-405D-BADB-DA9E301C2D99}" srcOrd="1" destOrd="0" presId="urn:microsoft.com/office/officeart/2005/8/layout/hierarchy1"/>
    <dgm:cxn modelId="{A0D75F77-14AF-4419-8874-8DA9F74AC764}" type="presParOf" srcId="{2F4FF63E-2052-405D-BADB-DA9E301C2D99}" destId="{415284FE-EE80-48E5-85E2-23221B04CA4F}" srcOrd="0" destOrd="0" presId="urn:microsoft.com/office/officeart/2005/8/layout/hierarchy1"/>
    <dgm:cxn modelId="{1FD111D6-DDBB-487D-A3EC-ABAB77FE2C90}" type="presParOf" srcId="{2F4FF63E-2052-405D-BADB-DA9E301C2D99}" destId="{3DE533F0-CFB4-4C18-A230-11DD03BD49C0}" srcOrd="1" destOrd="0" presId="urn:microsoft.com/office/officeart/2005/8/layout/hierarchy1"/>
    <dgm:cxn modelId="{417833D4-97F7-41E0-BE3A-76F3816817CA}" type="presParOf" srcId="{3DE533F0-CFB4-4C18-A230-11DD03BD49C0}" destId="{75884C3E-A51A-483C-81EA-A20BD96122FF}" srcOrd="0" destOrd="0" presId="urn:microsoft.com/office/officeart/2005/8/layout/hierarchy1"/>
    <dgm:cxn modelId="{D03FE637-ABA8-4A6B-949B-47063DF09770}" type="presParOf" srcId="{75884C3E-A51A-483C-81EA-A20BD96122FF}" destId="{086FB143-EFEF-4DDD-9729-B5DD8292549A}" srcOrd="0" destOrd="0" presId="urn:microsoft.com/office/officeart/2005/8/layout/hierarchy1"/>
    <dgm:cxn modelId="{BA39D778-5DA5-4B43-A5DC-D0F0D0FFC327}" type="presParOf" srcId="{75884C3E-A51A-483C-81EA-A20BD96122FF}" destId="{599DE76F-A156-4948-82F4-AA98195A7AFA}" srcOrd="1" destOrd="0" presId="urn:microsoft.com/office/officeart/2005/8/layout/hierarchy1"/>
    <dgm:cxn modelId="{3E2C87CB-48A4-4671-A700-CA3E9C267A17}" type="presParOf" srcId="{3DE533F0-CFB4-4C18-A230-11DD03BD49C0}" destId="{DB655FED-DAE6-4F58-87F4-EFAFD23C8431}" srcOrd="1" destOrd="0" presId="urn:microsoft.com/office/officeart/2005/8/layout/hierarchy1"/>
    <dgm:cxn modelId="{17C95D65-8BA3-4A54-A0CE-592C85F8099A}" type="presParOf" srcId="{DB655FED-DAE6-4F58-87F4-EFAFD23C8431}" destId="{20B3F0C6-1B17-4E0B-A368-F967567F801B}" srcOrd="0" destOrd="0" presId="urn:microsoft.com/office/officeart/2005/8/layout/hierarchy1"/>
    <dgm:cxn modelId="{6182B9E0-EBD4-4ED3-BE75-6BDF60385DA8}" type="presParOf" srcId="{DB655FED-DAE6-4F58-87F4-EFAFD23C8431}" destId="{E36B2338-CCF7-40C0-A7F4-30A3298F7132}" srcOrd="1" destOrd="0" presId="urn:microsoft.com/office/officeart/2005/8/layout/hierarchy1"/>
    <dgm:cxn modelId="{AB224067-B5D1-40D0-AB53-97B52A7EF61D}" type="presParOf" srcId="{E36B2338-CCF7-40C0-A7F4-30A3298F7132}" destId="{68C5F7F0-6EB4-4853-9AA3-3CE8F2753FBB}" srcOrd="0" destOrd="0" presId="urn:microsoft.com/office/officeart/2005/8/layout/hierarchy1"/>
    <dgm:cxn modelId="{2C25A699-40FB-4700-BD1C-C14C81EF5D55}" type="presParOf" srcId="{68C5F7F0-6EB4-4853-9AA3-3CE8F2753FBB}" destId="{8B625C51-01A2-4237-A366-0BFE705D318D}" srcOrd="0" destOrd="0" presId="urn:microsoft.com/office/officeart/2005/8/layout/hierarchy1"/>
    <dgm:cxn modelId="{B2FC66F8-F087-428F-82E2-EB3AF447FB62}" type="presParOf" srcId="{68C5F7F0-6EB4-4853-9AA3-3CE8F2753FBB}" destId="{EF16D00C-8300-450D-A751-EA4D28EC17A4}" srcOrd="1" destOrd="0" presId="urn:microsoft.com/office/officeart/2005/8/layout/hierarchy1"/>
    <dgm:cxn modelId="{75F46325-9C35-4D63-B8E2-E4471AAEF8AE}" type="presParOf" srcId="{E36B2338-CCF7-40C0-A7F4-30A3298F7132}" destId="{3A47F482-5756-4352-9648-92D55D49A676}" srcOrd="1" destOrd="0" presId="urn:microsoft.com/office/officeart/2005/8/layout/hierarchy1"/>
    <dgm:cxn modelId="{BDC3580C-F561-4BD4-A74F-4A7D0229BAF3}" type="presParOf" srcId="{3A47F482-5756-4352-9648-92D55D49A676}" destId="{5FBC30CB-8C0F-4097-A25A-8EB29C89C4DE}" srcOrd="0" destOrd="0" presId="urn:microsoft.com/office/officeart/2005/8/layout/hierarchy1"/>
    <dgm:cxn modelId="{F243318D-0A87-415E-95A8-8970A5DC02A4}" type="presParOf" srcId="{3A47F482-5756-4352-9648-92D55D49A676}" destId="{74350062-C6EC-4B3D-A722-EBF4B3FCB0CD}" srcOrd="1" destOrd="0" presId="urn:microsoft.com/office/officeart/2005/8/layout/hierarchy1"/>
    <dgm:cxn modelId="{94DEA190-5C4C-48FC-8648-C3D26E1AED39}" type="presParOf" srcId="{74350062-C6EC-4B3D-A722-EBF4B3FCB0CD}" destId="{D7B06D5D-EFA0-49D7-B602-D26D017E3F26}" srcOrd="0" destOrd="0" presId="urn:microsoft.com/office/officeart/2005/8/layout/hierarchy1"/>
    <dgm:cxn modelId="{67DDBB30-B10D-45EA-9E6A-8B057359CB67}" type="presParOf" srcId="{D7B06D5D-EFA0-49D7-B602-D26D017E3F26}" destId="{752A4BA9-A1CF-41A7-B11A-3F92F0A0E0C5}" srcOrd="0" destOrd="0" presId="urn:microsoft.com/office/officeart/2005/8/layout/hierarchy1"/>
    <dgm:cxn modelId="{5C7DF4DE-3912-4A22-B95D-05C6E69E494D}" type="presParOf" srcId="{D7B06D5D-EFA0-49D7-B602-D26D017E3F26}" destId="{82955F6B-1110-41E4-8D7B-4A1B05371134}" srcOrd="1" destOrd="0" presId="urn:microsoft.com/office/officeart/2005/8/layout/hierarchy1"/>
    <dgm:cxn modelId="{E50544DF-42B4-4FF7-BFF3-96CDBA528FD0}" type="presParOf" srcId="{74350062-C6EC-4B3D-A722-EBF4B3FCB0CD}" destId="{DDA0356B-E3F0-4141-82E7-36E8B95C79F1}" srcOrd="1" destOrd="0" presId="urn:microsoft.com/office/officeart/2005/8/layout/hierarchy1"/>
    <dgm:cxn modelId="{AA4248F1-A97A-43EC-AE38-FBBE620A4853}" type="presParOf" srcId="{F33F5E68-7A6B-4F9E-883A-ABBF51D98767}" destId="{711D27C9-C675-4F90-93F8-864E5B70F94A}" srcOrd="2" destOrd="0" presId="urn:microsoft.com/office/officeart/2005/8/layout/hierarchy1"/>
    <dgm:cxn modelId="{CCF18588-51CF-41E0-9F4C-5178C5C1FF3B}" type="presParOf" srcId="{F33F5E68-7A6B-4F9E-883A-ABBF51D98767}" destId="{883FB00B-E8AF-4E8B-9457-B051C528C522}" srcOrd="3" destOrd="0" presId="urn:microsoft.com/office/officeart/2005/8/layout/hierarchy1"/>
    <dgm:cxn modelId="{F48DBBA8-BC45-4E41-9BCD-415D4EEA389B}" type="presParOf" srcId="{883FB00B-E8AF-4E8B-9457-B051C528C522}" destId="{C6BABAF0-423D-4AA3-AA8C-8F136BFDCB20}" srcOrd="0" destOrd="0" presId="urn:microsoft.com/office/officeart/2005/8/layout/hierarchy1"/>
    <dgm:cxn modelId="{165AD22A-B647-4A34-BC33-28374879A2C1}" type="presParOf" srcId="{C6BABAF0-423D-4AA3-AA8C-8F136BFDCB20}" destId="{6D49E47D-6DEF-4F71-886C-A7B94599A91A}" srcOrd="0" destOrd="0" presId="urn:microsoft.com/office/officeart/2005/8/layout/hierarchy1"/>
    <dgm:cxn modelId="{00E975A6-E0FA-490E-AC75-91C597CDB5CA}" type="presParOf" srcId="{C6BABAF0-423D-4AA3-AA8C-8F136BFDCB20}" destId="{7944BF84-A57C-4F46-8319-08DE6A8E14CF}" srcOrd="1" destOrd="0" presId="urn:microsoft.com/office/officeart/2005/8/layout/hierarchy1"/>
    <dgm:cxn modelId="{7CCF8056-AA9C-4BC8-8102-5007D6DFAAD1}" type="presParOf" srcId="{883FB00B-E8AF-4E8B-9457-B051C528C522}" destId="{97493D93-A4A2-4C21-AC53-52B9A9B20CD1}" srcOrd="1" destOrd="0" presId="urn:microsoft.com/office/officeart/2005/8/layout/hierarchy1"/>
    <dgm:cxn modelId="{9B5B296A-82D3-4918-A508-3D03A6DD3547}" type="presParOf" srcId="{97493D93-A4A2-4C21-AC53-52B9A9B20CD1}" destId="{ABE1932B-24FE-4DB9-B238-D235D7C543DA}" srcOrd="0" destOrd="0" presId="urn:microsoft.com/office/officeart/2005/8/layout/hierarchy1"/>
    <dgm:cxn modelId="{EA9D6942-CCE6-4BAF-9915-97CEA90CE9FF}" type="presParOf" srcId="{97493D93-A4A2-4C21-AC53-52B9A9B20CD1}" destId="{A5BFE424-83F8-4074-916A-DC99F1FB7BF6}" srcOrd="1" destOrd="0" presId="urn:microsoft.com/office/officeart/2005/8/layout/hierarchy1"/>
    <dgm:cxn modelId="{61027B76-A31C-4DA5-87C4-668549E713C4}" type="presParOf" srcId="{A5BFE424-83F8-4074-916A-DC99F1FB7BF6}" destId="{CD646955-5A1D-4F9C-BC28-9A01287B0339}" srcOrd="0" destOrd="0" presId="urn:microsoft.com/office/officeart/2005/8/layout/hierarchy1"/>
    <dgm:cxn modelId="{1E8FB0FB-686C-4F7A-A22C-F58469F6C515}" type="presParOf" srcId="{CD646955-5A1D-4F9C-BC28-9A01287B0339}" destId="{168D9676-6EFD-410E-99AF-80A622D39334}" srcOrd="0" destOrd="0" presId="urn:microsoft.com/office/officeart/2005/8/layout/hierarchy1"/>
    <dgm:cxn modelId="{DA5B8E03-A7E7-4F26-996B-57BC4ECA1848}" type="presParOf" srcId="{CD646955-5A1D-4F9C-BC28-9A01287B0339}" destId="{17A38BBA-8B1A-4B6F-B660-7356520223EA}" srcOrd="1" destOrd="0" presId="urn:microsoft.com/office/officeart/2005/8/layout/hierarchy1"/>
    <dgm:cxn modelId="{A7C76C7A-F79E-4FA1-9709-C308A58F10BE}" type="presParOf" srcId="{A5BFE424-83F8-4074-916A-DC99F1FB7BF6}" destId="{B2346528-3EB4-48CD-A186-2040F8AA6471}" srcOrd="1" destOrd="0" presId="urn:microsoft.com/office/officeart/2005/8/layout/hierarchy1"/>
    <dgm:cxn modelId="{0B80F095-4667-459C-8094-CAEC66DC60D3}" type="presParOf" srcId="{F33F5E68-7A6B-4F9E-883A-ABBF51D98767}" destId="{B3AED24B-D043-4A28-A8BA-43E27BCB92E8}" srcOrd="4" destOrd="0" presId="urn:microsoft.com/office/officeart/2005/8/layout/hierarchy1"/>
    <dgm:cxn modelId="{26A3A50E-975A-4D66-82C3-57637519CE92}" type="presParOf" srcId="{F33F5E68-7A6B-4F9E-883A-ABBF51D98767}" destId="{96EBE47A-6741-42F7-BEC0-399759967C9D}" srcOrd="5" destOrd="0" presId="urn:microsoft.com/office/officeart/2005/8/layout/hierarchy1"/>
    <dgm:cxn modelId="{78965A79-FAED-41BA-AFBC-3B99589EB146}" type="presParOf" srcId="{96EBE47A-6741-42F7-BEC0-399759967C9D}" destId="{6EFC5D4F-43A4-4B8C-BEF1-2D595423F0B0}" srcOrd="0" destOrd="0" presId="urn:microsoft.com/office/officeart/2005/8/layout/hierarchy1"/>
    <dgm:cxn modelId="{A6A04804-55CA-4A2D-BD2C-C9B8E4A0E3F8}" type="presParOf" srcId="{6EFC5D4F-43A4-4B8C-BEF1-2D595423F0B0}" destId="{6D7CAE3F-E896-497B-88D9-5A9785A856D7}" srcOrd="0" destOrd="0" presId="urn:microsoft.com/office/officeart/2005/8/layout/hierarchy1"/>
    <dgm:cxn modelId="{60DF0370-BC62-4519-B6D9-D8065CD5FE5A}" type="presParOf" srcId="{6EFC5D4F-43A4-4B8C-BEF1-2D595423F0B0}" destId="{5A7D1C46-E12A-4902-AD4D-72B3E58E6FEE}" srcOrd="1" destOrd="0" presId="urn:microsoft.com/office/officeart/2005/8/layout/hierarchy1"/>
    <dgm:cxn modelId="{96A59242-5DEB-456A-A43B-4B21F7231177}" type="presParOf" srcId="{96EBE47A-6741-42F7-BEC0-399759967C9D}" destId="{4E4A226D-E025-4020-8FA2-1840147C038F}" srcOrd="1" destOrd="0" presId="urn:microsoft.com/office/officeart/2005/8/layout/hierarchy1"/>
    <dgm:cxn modelId="{39E4B9F6-7970-4F98-AC0E-4D2FF420B2EA}" type="presParOf" srcId="{4E4A226D-E025-4020-8FA2-1840147C038F}" destId="{1BAEF9A6-0E2D-41B0-A8E0-8BA3047DB802}" srcOrd="0" destOrd="0" presId="urn:microsoft.com/office/officeart/2005/8/layout/hierarchy1"/>
    <dgm:cxn modelId="{4CF5C6F2-D071-4145-BABC-B1B8D9597149}" type="presParOf" srcId="{4E4A226D-E025-4020-8FA2-1840147C038F}" destId="{9B61CC64-AFB2-4C33-A215-9DC187ECD7B8}" srcOrd="1" destOrd="0" presId="urn:microsoft.com/office/officeart/2005/8/layout/hierarchy1"/>
    <dgm:cxn modelId="{2BFB7911-D3EF-4FD6-94E3-A9F8F4FEA6D2}" type="presParOf" srcId="{9B61CC64-AFB2-4C33-A215-9DC187ECD7B8}" destId="{C6BACBB2-FB1D-4D15-AD77-264110D97AB1}" srcOrd="0" destOrd="0" presId="urn:microsoft.com/office/officeart/2005/8/layout/hierarchy1"/>
    <dgm:cxn modelId="{DFA17338-F193-4D9D-A9DD-E1C5F48F5703}" type="presParOf" srcId="{C6BACBB2-FB1D-4D15-AD77-264110D97AB1}" destId="{F00FB238-E427-48EE-B5FE-331922ABD6FF}" srcOrd="0" destOrd="0" presId="urn:microsoft.com/office/officeart/2005/8/layout/hierarchy1"/>
    <dgm:cxn modelId="{6F2ECC82-2CD7-4A66-B09C-26656A9A5C77}" type="presParOf" srcId="{C6BACBB2-FB1D-4D15-AD77-264110D97AB1}" destId="{CC86FE5D-C05B-4B8B-8751-DFF19DF0846A}" srcOrd="1" destOrd="0" presId="urn:microsoft.com/office/officeart/2005/8/layout/hierarchy1"/>
    <dgm:cxn modelId="{22692A49-4BEC-48C2-9F4D-B4E8F2B77F90}" type="presParOf" srcId="{9B61CC64-AFB2-4C33-A215-9DC187ECD7B8}" destId="{14742502-779E-44C9-82B0-8C99A5090105}" srcOrd="1" destOrd="0" presId="urn:microsoft.com/office/officeart/2005/8/layout/hierarchy1"/>
    <dgm:cxn modelId="{8DEED4CA-C184-4874-8F54-CE7EF23743C9}" type="presParOf" srcId="{14742502-779E-44C9-82B0-8C99A5090105}" destId="{5904AB4E-CC15-473C-8361-FA75E515AC09}" srcOrd="0" destOrd="0" presId="urn:microsoft.com/office/officeart/2005/8/layout/hierarchy1"/>
    <dgm:cxn modelId="{C57ADDDF-7392-42B1-AD95-8FC44B2AFCEC}" type="presParOf" srcId="{14742502-779E-44C9-82B0-8C99A5090105}" destId="{0ACACF5A-B50E-463E-88AC-8C727AAE50D1}" srcOrd="1" destOrd="0" presId="urn:microsoft.com/office/officeart/2005/8/layout/hierarchy1"/>
    <dgm:cxn modelId="{566BD36F-2EE6-4C3C-A29C-52785970F0AF}" type="presParOf" srcId="{0ACACF5A-B50E-463E-88AC-8C727AAE50D1}" destId="{52CA046B-CD73-4E59-A1F2-CF6F0BDDFB2E}" srcOrd="0" destOrd="0" presId="urn:microsoft.com/office/officeart/2005/8/layout/hierarchy1"/>
    <dgm:cxn modelId="{8D413E46-C242-409E-B399-BBE1AB21EBB0}" type="presParOf" srcId="{52CA046B-CD73-4E59-A1F2-CF6F0BDDFB2E}" destId="{796C1DD3-41D0-4999-98EB-59FE7FE37C04}" srcOrd="0" destOrd="0" presId="urn:microsoft.com/office/officeart/2005/8/layout/hierarchy1"/>
    <dgm:cxn modelId="{EB1CC3EB-4F37-4AA7-B367-3919E71FC685}" type="presParOf" srcId="{52CA046B-CD73-4E59-A1F2-CF6F0BDDFB2E}" destId="{6027DE3C-7CD6-423A-82A7-195052A02B89}" srcOrd="1" destOrd="0" presId="urn:microsoft.com/office/officeart/2005/8/layout/hierarchy1"/>
    <dgm:cxn modelId="{17875635-C588-4117-A0F2-B4A3B450B576}" type="presParOf" srcId="{0ACACF5A-B50E-463E-88AC-8C727AAE50D1}" destId="{9DCC38F4-55F3-4879-85F6-1DFB26522A36}" srcOrd="1" destOrd="0" presId="urn:microsoft.com/office/officeart/2005/8/layout/hierarchy1"/>
    <dgm:cxn modelId="{AE08239E-C9F1-4FBA-8BA6-DA56CED7E1D7}" type="presParOf" srcId="{F33F5E68-7A6B-4F9E-883A-ABBF51D98767}" destId="{6270173C-9540-46C9-BF74-E1462F21CCDA}" srcOrd="6" destOrd="0" presId="urn:microsoft.com/office/officeart/2005/8/layout/hierarchy1"/>
    <dgm:cxn modelId="{F8062ADE-7746-4BD9-B637-1906AC926714}" type="presParOf" srcId="{F33F5E68-7A6B-4F9E-883A-ABBF51D98767}" destId="{F3087A34-13DF-4148-8DCF-0E69C983B2A3}" srcOrd="7" destOrd="0" presId="urn:microsoft.com/office/officeart/2005/8/layout/hierarchy1"/>
    <dgm:cxn modelId="{405614D3-1B7D-4A8E-AABA-B76A3B6E1481}" type="presParOf" srcId="{F3087A34-13DF-4148-8DCF-0E69C983B2A3}" destId="{5C2BF80E-F0FB-4EDC-AD67-F5EAA5683A66}" srcOrd="0" destOrd="0" presId="urn:microsoft.com/office/officeart/2005/8/layout/hierarchy1"/>
    <dgm:cxn modelId="{46C3330F-3D0E-43AF-99D0-34E1FE45C7AD}" type="presParOf" srcId="{5C2BF80E-F0FB-4EDC-AD67-F5EAA5683A66}" destId="{5C5840C1-628B-4329-854A-1A423A48F75B}" srcOrd="0" destOrd="0" presId="urn:microsoft.com/office/officeart/2005/8/layout/hierarchy1"/>
    <dgm:cxn modelId="{35A191C5-194B-4EC2-9067-D3B1C433ABE3}" type="presParOf" srcId="{5C2BF80E-F0FB-4EDC-AD67-F5EAA5683A66}" destId="{E28F67EC-20AF-4737-93BB-1256302E6FFC}" srcOrd="1" destOrd="0" presId="urn:microsoft.com/office/officeart/2005/8/layout/hierarchy1"/>
    <dgm:cxn modelId="{5E8396C0-9B2B-40E3-910D-0E5C3F868734}" type="presParOf" srcId="{F3087A34-13DF-4148-8DCF-0E69C983B2A3}" destId="{21669035-B608-4DB9-9EF4-101C1F1039AB}" srcOrd="1" destOrd="0" presId="urn:microsoft.com/office/officeart/2005/8/layout/hierarchy1"/>
    <dgm:cxn modelId="{FC3CDC83-8A4F-457F-8541-D3F969038538}" type="presParOf" srcId="{21669035-B608-4DB9-9EF4-101C1F1039AB}" destId="{FC82700C-6A71-497B-AE2C-A3FC978D9C3D}" srcOrd="0" destOrd="0" presId="urn:microsoft.com/office/officeart/2005/8/layout/hierarchy1"/>
    <dgm:cxn modelId="{5E7AE1ED-86E2-460F-9485-4AB296DFC19A}" type="presParOf" srcId="{21669035-B608-4DB9-9EF4-101C1F1039AB}" destId="{4325C7FE-E10D-4E82-B41C-F4B1B859F5C7}" srcOrd="1" destOrd="0" presId="urn:microsoft.com/office/officeart/2005/8/layout/hierarchy1"/>
    <dgm:cxn modelId="{AAD8D1D0-EB22-4BD3-84CC-E801D48803CB}" type="presParOf" srcId="{4325C7FE-E10D-4E82-B41C-F4B1B859F5C7}" destId="{B39323F1-055C-43CE-B9F8-B5643833FDFC}" srcOrd="0" destOrd="0" presId="urn:microsoft.com/office/officeart/2005/8/layout/hierarchy1"/>
    <dgm:cxn modelId="{F2FECEBB-9C37-459A-A2C5-9A290CB1A516}" type="presParOf" srcId="{B39323F1-055C-43CE-B9F8-B5643833FDFC}" destId="{C6711271-B3AA-46A4-92E5-D5A7D8A86C1E}" srcOrd="0" destOrd="0" presId="urn:microsoft.com/office/officeart/2005/8/layout/hierarchy1"/>
    <dgm:cxn modelId="{A805382A-5244-46EB-9690-A0270C145219}" type="presParOf" srcId="{B39323F1-055C-43CE-B9F8-B5643833FDFC}" destId="{BBC3F9AE-3425-4860-8C41-CCC0BA39FB4E}" srcOrd="1" destOrd="0" presId="urn:microsoft.com/office/officeart/2005/8/layout/hierarchy1"/>
    <dgm:cxn modelId="{C66F0D71-EC79-4C3D-BE41-3F799C001663}" type="presParOf" srcId="{4325C7FE-E10D-4E82-B41C-F4B1B859F5C7}" destId="{860F065E-D739-407D-A4A1-558CB5562D81}" srcOrd="1" destOrd="0" presId="urn:microsoft.com/office/officeart/2005/8/layout/hierarchy1"/>
    <dgm:cxn modelId="{9E22747F-4066-4E67-927F-74B6A9DE3719}" type="presParOf" srcId="{21669035-B608-4DB9-9EF4-101C1F1039AB}" destId="{F573F3F1-A87E-4A02-88F6-4235404EDA9E}" srcOrd="2" destOrd="0" presId="urn:microsoft.com/office/officeart/2005/8/layout/hierarchy1"/>
    <dgm:cxn modelId="{909E87CD-4704-431B-85F0-C07216C8406D}" type="presParOf" srcId="{21669035-B608-4DB9-9EF4-101C1F1039AB}" destId="{2A46CBAA-EE69-4BB4-B3DF-E9793E3C364A}" srcOrd="3" destOrd="0" presId="urn:microsoft.com/office/officeart/2005/8/layout/hierarchy1"/>
    <dgm:cxn modelId="{30665FF5-6E5F-4EF1-A544-1084AA71AD7C}" type="presParOf" srcId="{2A46CBAA-EE69-4BB4-B3DF-E9793E3C364A}" destId="{0ECFF4D8-5AFA-4CA2-83E7-DB90010DBCEF}" srcOrd="0" destOrd="0" presId="urn:microsoft.com/office/officeart/2005/8/layout/hierarchy1"/>
    <dgm:cxn modelId="{11FAD299-98A1-45DA-8851-CC013608A58C}" type="presParOf" srcId="{0ECFF4D8-5AFA-4CA2-83E7-DB90010DBCEF}" destId="{8FA034AD-91AC-4F8C-AFD6-BD92B5B18E52}" srcOrd="0" destOrd="0" presId="urn:microsoft.com/office/officeart/2005/8/layout/hierarchy1"/>
    <dgm:cxn modelId="{40997FC9-386E-41D4-9BEA-868F21287461}" type="presParOf" srcId="{0ECFF4D8-5AFA-4CA2-83E7-DB90010DBCEF}" destId="{EB232CB0-2568-4301-8729-6FE3C6A17B82}" srcOrd="1" destOrd="0" presId="urn:microsoft.com/office/officeart/2005/8/layout/hierarchy1"/>
    <dgm:cxn modelId="{49EC5718-698F-41E8-8C1B-AD8BDD17E2CE}" type="presParOf" srcId="{2A46CBAA-EE69-4BB4-B3DF-E9793E3C364A}" destId="{D890EFCA-739C-4E7B-976C-4B09ECA89118}" srcOrd="1" destOrd="0" presId="urn:microsoft.com/office/officeart/2005/8/layout/hierarchy1"/>
    <dgm:cxn modelId="{2A868FC3-7657-489F-8A22-404C0C2E9219}" type="presParOf" srcId="{F33F5E68-7A6B-4F9E-883A-ABBF51D98767}" destId="{8BA5F243-C353-4120-9D4E-2B6F8A4069DF}" srcOrd="8" destOrd="0" presId="urn:microsoft.com/office/officeart/2005/8/layout/hierarchy1"/>
    <dgm:cxn modelId="{5CC51553-1000-4DEC-AEBD-0075BC1D0238}" type="presParOf" srcId="{F33F5E68-7A6B-4F9E-883A-ABBF51D98767}" destId="{4942221E-B3A7-4B52-9452-50674F48B7E2}" srcOrd="9" destOrd="0" presId="urn:microsoft.com/office/officeart/2005/8/layout/hierarchy1"/>
    <dgm:cxn modelId="{0D93DC47-B23C-407C-8C7D-F8D1D7479696}" type="presParOf" srcId="{4942221E-B3A7-4B52-9452-50674F48B7E2}" destId="{6754F26B-A791-40BA-AF5F-3B0BB03F0C05}" srcOrd="0" destOrd="0" presId="urn:microsoft.com/office/officeart/2005/8/layout/hierarchy1"/>
    <dgm:cxn modelId="{253B6DFA-6B30-441A-8F4C-6374C24DFCF5}" type="presParOf" srcId="{6754F26B-A791-40BA-AF5F-3B0BB03F0C05}" destId="{D3D80D23-04D5-4A28-A7BF-9686A33D9BD7}" srcOrd="0" destOrd="0" presId="urn:microsoft.com/office/officeart/2005/8/layout/hierarchy1"/>
    <dgm:cxn modelId="{047E1F22-131E-41CD-99E0-180E617FEFD4}" type="presParOf" srcId="{6754F26B-A791-40BA-AF5F-3B0BB03F0C05}" destId="{DDA53B76-FEA0-457B-BFDF-611C6DD99554}" srcOrd="1" destOrd="0" presId="urn:microsoft.com/office/officeart/2005/8/layout/hierarchy1"/>
    <dgm:cxn modelId="{A9AE75BB-D637-4A36-BD63-B733F9A2BC05}" type="presParOf" srcId="{4942221E-B3A7-4B52-9452-50674F48B7E2}" destId="{2F633D52-4DF4-483D-8828-250A6D05440B}" srcOrd="1" destOrd="0" presId="urn:microsoft.com/office/officeart/2005/8/layout/hierarchy1"/>
    <dgm:cxn modelId="{F8F85806-9ADD-4319-8D2A-E7791045C38C}" type="presParOf" srcId="{1DCA1A88-2AC5-4135-A83E-2E3429E89BE1}" destId="{576E683F-A18B-4E75-9F8C-62501E7A93BE}" srcOrd="4" destOrd="0" presId="urn:microsoft.com/office/officeart/2005/8/layout/hierarchy1"/>
    <dgm:cxn modelId="{46E872FB-D5D3-40F2-BBEF-F6143EDD3511}" type="presParOf" srcId="{1DCA1A88-2AC5-4135-A83E-2E3429E89BE1}" destId="{5F3F4E93-A147-469A-825F-2FDC98C86EB7}" srcOrd="5" destOrd="0" presId="urn:microsoft.com/office/officeart/2005/8/layout/hierarchy1"/>
    <dgm:cxn modelId="{4EB83CBC-2F53-4EE3-A214-56F5FC6C6B0B}" type="presParOf" srcId="{5F3F4E93-A147-469A-825F-2FDC98C86EB7}" destId="{54149604-0512-4834-A236-B621E74DB4E6}" srcOrd="0" destOrd="0" presId="urn:microsoft.com/office/officeart/2005/8/layout/hierarchy1"/>
    <dgm:cxn modelId="{C2B61421-343B-4FED-BD56-A61CF875687A}" type="presParOf" srcId="{54149604-0512-4834-A236-B621E74DB4E6}" destId="{16C60646-FABE-4761-A114-7F7BDA16B3EC}" srcOrd="0" destOrd="0" presId="urn:microsoft.com/office/officeart/2005/8/layout/hierarchy1"/>
    <dgm:cxn modelId="{3DD58EA3-BCCC-4C09-8BA1-075F4E8FCEAE}" type="presParOf" srcId="{54149604-0512-4834-A236-B621E74DB4E6}" destId="{C910281B-7EC8-4CC3-8965-742AF89E9B37}" srcOrd="1" destOrd="0" presId="urn:microsoft.com/office/officeart/2005/8/layout/hierarchy1"/>
    <dgm:cxn modelId="{59EC1B9B-B20C-4A3E-BCEF-492ED3AF1B45}" type="presParOf" srcId="{5F3F4E93-A147-469A-825F-2FDC98C86EB7}" destId="{B37E1E81-BB3A-43E0-8B32-E357C51CC8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6E683F-A18B-4E75-9F8C-62501E7A93BE}">
      <dsp:nvSpPr>
        <dsp:cNvPr id="0" name=""/>
        <dsp:cNvSpPr/>
      </dsp:nvSpPr>
      <dsp:spPr>
        <a:xfrm>
          <a:off x="4501120" y="813727"/>
          <a:ext cx="1559346" cy="37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62"/>
              </a:lnTo>
              <a:lnTo>
                <a:pt x="1559346" y="252862"/>
              </a:lnTo>
              <a:lnTo>
                <a:pt x="1559346" y="371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5F243-C353-4120-9D4E-2B6F8A4069DF}">
      <dsp:nvSpPr>
        <dsp:cNvPr id="0" name=""/>
        <dsp:cNvSpPr/>
      </dsp:nvSpPr>
      <dsp:spPr>
        <a:xfrm>
          <a:off x="4501120" y="1994932"/>
          <a:ext cx="3508530" cy="37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62"/>
              </a:lnTo>
              <a:lnTo>
                <a:pt x="3508530" y="252862"/>
              </a:lnTo>
              <a:lnTo>
                <a:pt x="350853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3F3F1-A87E-4A02-88F6-4235404EDA9E}">
      <dsp:nvSpPr>
        <dsp:cNvPr id="0" name=""/>
        <dsp:cNvSpPr/>
      </dsp:nvSpPr>
      <dsp:spPr>
        <a:xfrm>
          <a:off x="6450303" y="3176137"/>
          <a:ext cx="779673" cy="37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62"/>
              </a:lnTo>
              <a:lnTo>
                <a:pt x="779673" y="252862"/>
              </a:lnTo>
              <a:lnTo>
                <a:pt x="779673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2700C-6A71-497B-AE2C-A3FC978D9C3D}">
      <dsp:nvSpPr>
        <dsp:cNvPr id="0" name=""/>
        <dsp:cNvSpPr/>
      </dsp:nvSpPr>
      <dsp:spPr>
        <a:xfrm>
          <a:off x="5670630" y="3176137"/>
          <a:ext cx="779673" cy="371053"/>
        </a:xfrm>
        <a:custGeom>
          <a:avLst/>
          <a:gdLst/>
          <a:ahLst/>
          <a:cxnLst/>
          <a:rect l="0" t="0" r="0" b="0"/>
          <a:pathLst>
            <a:path>
              <a:moveTo>
                <a:pt x="779673" y="0"/>
              </a:moveTo>
              <a:lnTo>
                <a:pt x="779673" y="252862"/>
              </a:lnTo>
              <a:lnTo>
                <a:pt x="0" y="252862"/>
              </a:lnTo>
              <a:lnTo>
                <a:pt x="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0173C-9540-46C9-BF74-E1462F21CCDA}">
      <dsp:nvSpPr>
        <dsp:cNvPr id="0" name=""/>
        <dsp:cNvSpPr/>
      </dsp:nvSpPr>
      <dsp:spPr>
        <a:xfrm>
          <a:off x="4501120" y="1994932"/>
          <a:ext cx="1949183" cy="37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62"/>
              </a:lnTo>
              <a:lnTo>
                <a:pt x="1949183" y="252862"/>
              </a:lnTo>
              <a:lnTo>
                <a:pt x="1949183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4AB4E-CC15-473C-8361-FA75E515AC09}">
      <dsp:nvSpPr>
        <dsp:cNvPr id="0" name=""/>
        <dsp:cNvSpPr/>
      </dsp:nvSpPr>
      <dsp:spPr>
        <a:xfrm>
          <a:off x="4065563" y="4357342"/>
          <a:ext cx="91440" cy="371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EF9A6-0E2D-41B0-A8E0-8BA3047DB802}">
      <dsp:nvSpPr>
        <dsp:cNvPr id="0" name=""/>
        <dsp:cNvSpPr/>
      </dsp:nvSpPr>
      <dsp:spPr>
        <a:xfrm>
          <a:off x="4065563" y="3176137"/>
          <a:ext cx="91440" cy="371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ED24B-D043-4A28-A8BA-43E27BCB92E8}">
      <dsp:nvSpPr>
        <dsp:cNvPr id="0" name=""/>
        <dsp:cNvSpPr/>
      </dsp:nvSpPr>
      <dsp:spPr>
        <a:xfrm>
          <a:off x="4111283" y="1994932"/>
          <a:ext cx="389836" cy="371053"/>
        </a:xfrm>
        <a:custGeom>
          <a:avLst/>
          <a:gdLst/>
          <a:ahLst/>
          <a:cxnLst/>
          <a:rect l="0" t="0" r="0" b="0"/>
          <a:pathLst>
            <a:path>
              <a:moveTo>
                <a:pt x="389836" y="0"/>
              </a:moveTo>
              <a:lnTo>
                <a:pt x="389836" y="252862"/>
              </a:lnTo>
              <a:lnTo>
                <a:pt x="0" y="252862"/>
              </a:lnTo>
              <a:lnTo>
                <a:pt x="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1932B-24FE-4DB9-B238-D235D7C543DA}">
      <dsp:nvSpPr>
        <dsp:cNvPr id="0" name=""/>
        <dsp:cNvSpPr/>
      </dsp:nvSpPr>
      <dsp:spPr>
        <a:xfrm>
          <a:off x="2506217" y="3176137"/>
          <a:ext cx="91440" cy="371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27C9-C675-4F90-93F8-864E5B70F94A}">
      <dsp:nvSpPr>
        <dsp:cNvPr id="0" name=""/>
        <dsp:cNvSpPr/>
      </dsp:nvSpPr>
      <dsp:spPr>
        <a:xfrm>
          <a:off x="2551937" y="1994932"/>
          <a:ext cx="1949183" cy="371053"/>
        </a:xfrm>
        <a:custGeom>
          <a:avLst/>
          <a:gdLst/>
          <a:ahLst/>
          <a:cxnLst/>
          <a:rect l="0" t="0" r="0" b="0"/>
          <a:pathLst>
            <a:path>
              <a:moveTo>
                <a:pt x="1949183" y="0"/>
              </a:moveTo>
              <a:lnTo>
                <a:pt x="1949183" y="252862"/>
              </a:lnTo>
              <a:lnTo>
                <a:pt x="0" y="252862"/>
              </a:lnTo>
              <a:lnTo>
                <a:pt x="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C30CB-8C0F-4097-A25A-8EB29C89C4DE}">
      <dsp:nvSpPr>
        <dsp:cNvPr id="0" name=""/>
        <dsp:cNvSpPr/>
      </dsp:nvSpPr>
      <dsp:spPr>
        <a:xfrm>
          <a:off x="946870" y="5538547"/>
          <a:ext cx="91440" cy="371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3F0C6-1B17-4E0B-A368-F967567F801B}">
      <dsp:nvSpPr>
        <dsp:cNvPr id="0" name=""/>
        <dsp:cNvSpPr/>
      </dsp:nvSpPr>
      <dsp:spPr>
        <a:xfrm>
          <a:off x="946870" y="4357342"/>
          <a:ext cx="91440" cy="371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284FE-EE80-48E5-85E2-23221B04CA4F}">
      <dsp:nvSpPr>
        <dsp:cNvPr id="0" name=""/>
        <dsp:cNvSpPr/>
      </dsp:nvSpPr>
      <dsp:spPr>
        <a:xfrm>
          <a:off x="946870" y="3176137"/>
          <a:ext cx="91440" cy="371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CA0F3-45F9-4256-84E2-C5A82E3E39FA}">
      <dsp:nvSpPr>
        <dsp:cNvPr id="0" name=""/>
        <dsp:cNvSpPr/>
      </dsp:nvSpPr>
      <dsp:spPr>
        <a:xfrm>
          <a:off x="992590" y="1994932"/>
          <a:ext cx="3508530" cy="371053"/>
        </a:xfrm>
        <a:custGeom>
          <a:avLst/>
          <a:gdLst/>
          <a:ahLst/>
          <a:cxnLst/>
          <a:rect l="0" t="0" r="0" b="0"/>
          <a:pathLst>
            <a:path>
              <a:moveTo>
                <a:pt x="3508530" y="0"/>
              </a:moveTo>
              <a:lnTo>
                <a:pt x="3508530" y="252862"/>
              </a:lnTo>
              <a:lnTo>
                <a:pt x="0" y="252862"/>
              </a:lnTo>
              <a:lnTo>
                <a:pt x="0" y="371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F5006-CC05-4F5C-A2FF-7E41926A7131}">
      <dsp:nvSpPr>
        <dsp:cNvPr id="0" name=""/>
        <dsp:cNvSpPr/>
      </dsp:nvSpPr>
      <dsp:spPr>
        <a:xfrm>
          <a:off x="4455400" y="813727"/>
          <a:ext cx="91440" cy="371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BD469-C1B1-43BC-B5C1-8F49BDD35FB2}">
      <dsp:nvSpPr>
        <dsp:cNvPr id="0" name=""/>
        <dsp:cNvSpPr/>
      </dsp:nvSpPr>
      <dsp:spPr>
        <a:xfrm>
          <a:off x="2941773" y="813727"/>
          <a:ext cx="1559346" cy="371053"/>
        </a:xfrm>
        <a:custGeom>
          <a:avLst/>
          <a:gdLst/>
          <a:ahLst/>
          <a:cxnLst/>
          <a:rect l="0" t="0" r="0" b="0"/>
          <a:pathLst>
            <a:path>
              <a:moveTo>
                <a:pt x="1559346" y="0"/>
              </a:moveTo>
              <a:lnTo>
                <a:pt x="1559346" y="252862"/>
              </a:lnTo>
              <a:lnTo>
                <a:pt x="0" y="252862"/>
              </a:lnTo>
              <a:lnTo>
                <a:pt x="0" y="371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B24DB-4A96-414F-B3A2-69A20682AAE9}">
      <dsp:nvSpPr>
        <dsp:cNvPr id="0" name=""/>
        <dsp:cNvSpPr/>
      </dsp:nvSpPr>
      <dsp:spPr>
        <a:xfrm>
          <a:off x="3863206" y="357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7F86B-D4ED-4637-9F74-BFE118A795DA}">
      <dsp:nvSpPr>
        <dsp:cNvPr id="0" name=""/>
        <dsp:cNvSpPr/>
      </dsp:nvSpPr>
      <dsp:spPr>
        <a:xfrm>
          <a:off x="4004964" y="138246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tiradointeractive.com</a:t>
          </a:r>
          <a:endParaRPr lang="en-US" sz="1000" kern="1200" dirty="0"/>
        </a:p>
      </dsp:txBody>
      <dsp:txXfrm>
        <a:off x="4004964" y="138246"/>
        <a:ext cx="1275829" cy="810151"/>
      </dsp:txXfrm>
    </dsp:sp>
    <dsp:sp modelId="{D39EC920-7676-4E06-9224-A694A1E1CC33}">
      <dsp:nvSpPr>
        <dsp:cNvPr id="0" name=""/>
        <dsp:cNvSpPr/>
      </dsp:nvSpPr>
      <dsp:spPr>
        <a:xfrm>
          <a:off x="2303859" y="118478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D5996-9B80-4F28-AEBC-550C344F7927}">
      <dsp:nvSpPr>
        <dsp:cNvPr id="0" name=""/>
        <dsp:cNvSpPr/>
      </dsp:nvSpPr>
      <dsp:spPr>
        <a:xfrm>
          <a:off x="2445618" y="131945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User</a:t>
          </a:r>
          <a:endParaRPr lang="en-US" sz="1000" kern="1200" dirty="0"/>
        </a:p>
      </dsp:txBody>
      <dsp:txXfrm>
        <a:off x="2445618" y="1319452"/>
        <a:ext cx="1275829" cy="810151"/>
      </dsp:txXfrm>
    </dsp:sp>
    <dsp:sp modelId="{42DFCD8C-6457-47EA-9012-52747C2690B6}">
      <dsp:nvSpPr>
        <dsp:cNvPr id="0" name=""/>
        <dsp:cNvSpPr/>
      </dsp:nvSpPr>
      <dsp:spPr>
        <a:xfrm>
          <a:off x="3863206" y="118478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A7196-4E2A-4C35-956B-406F733A4D97}">
      <dsp:nvSpPr>
        <dsp:cNvPr id="0" name=""/>
        <dsp:cNvSpPr/>
      </dsp:nvSpPr>
      <dsp:spPr>
        <a:xfrm>
          <a:off x="4004964" y="131945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Login</a:t>
          </a:r>
          <a:endParaRPr lang="en-US" sz="1000" kern="1200" dirty="0"/>
        </a:p>
      </dsp:txBody>
      <dsp:txXfrm>
        <a:off x="4004964" y="1319452"/>
        <a:ext cx="1275829" cy="810151"/>
      </dsp:txXfrm>
    </dsp:sp>
    <dsp:sp modelId="{3F9E4319-9A0D-4049-89C4-0158E638CC4D}">
      <dsp:nvSpPr>
        <dsp:cNvPr id="0" name=""/>
        <dsp:cNvSpPr/>
      </dsp:nvSpPr>
      <dsp:spPr>
        <a:xfrm>
          <a:off x="354676" y="236598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68386-AF4F-46AC-B68D-EAE46CD1DCF2}">
      <dsp:nvSpPr>
        <dsp:cNvPr id="0" name=""/>
        <dsp:cNvSpPr/>
      </dsp:nvSpPr>
      <dsp:spPr>
        <a:xfrm>
          <a:off x="496434" y="2500657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Banking</a:t>
          </a:r>
          <a:endParaRPr lang="en-US" sz="1000" kern="1200" dirty="0"/>
        </a:p>
      </dsp:txBody>
      <dsp:txXfrm>
        <a:off x="496434" y="2500657"/>
        <a:ext cx="1275829" cy="810151"/>
      </dsp:txXfrm>
    </dsp:sp>
    <dsp:sp modelId="{086FB143-EFEF-4DDD-9729-B5DD8292549A}">
      <dsp:nvSpPr>
        <dsp:cNvPr id="0" name=""/>
        <dsp:cNvSpPr/>
      </dsp:nvSpPr>
      <dsp:spPr>
        <a:xfrm>
          <a:off x="354676" y="354719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E76F-A156-4948-82F4-AA98195A7AFA}">
      <dsp:nvSpPr>
        <dsp:cNvPr id="0" name=""/>
        <dsp:cNvSpPr/>
      </dsp:nvSpPr>
      <dsp:spPr>
        <a:xfrm>
          <a:off x="496434" y="368186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Accounts</a:t>
          </a:r>
          <a:endParaRPr lang="en-US" sz="1000" kern="1200" dirty="0"/>
        </a:p>
      </dsp:txBody>
      <dsp:txXfrm>
        <a:off x="496434" y="3681862"/>
        <a:ext cx="1275829" cy="810151"/>
      </dsp:txXfrm>
    </dsp:sp>
    <dsp:sp modelId="{8B625C51-01A2-4237-A366-0BFE705D318D}">
      <dsp:nvSpPr>
        <dsp:cNvPr id="0" name=""/>
        <dsp:cNvSpPr/>
      </dsp:nvSpPr>
      <dsp:spPr>
        <a:xfrm>
          <a:off x="354676" y="472839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D00C-8300-450D-A751-EA4D28EC17A4}">
      <dsp:nvSpPr>
        <dsp:cNvPr id="0" name=""/>
        <dsp:cNvSpPr/>
      </dsp:nvSpPr>
      <dsp:spPr>
        <a:xfrm>
          <a:off x="496434" y="4863067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Transactions</a:t>
          </a:r>
          <a:endParaRPr lang="en-US" sz="1000" kern="1200" dirty="0"/>
        </a:p>
      </dsp:txBody>
      <dsp:txXfrm>
        <a:off x="496434" y="4863067"/>
        <a:ext cx="1275829" cy="810151"/>
      </dsp:txXfrm>
    </dsp:sp>
    <dsp:sp modelId="{752A4BA9-A1CF-41A7-B11A-3F92F0A0E0C5}">
      <dsp:nvSpPr>
        <dsp:cNvPr id="0" name=""/>
        <dsp:cNvSpPr/>
      </dsp:nvSpPr>
      <dsp:spPr>
        <a:xfrm>
          <a:off x="354676" y="590960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55F6B-1110-41E4-8D7B-4A1B05371134}">
      <dsp:nvSpPr>
        <dsp:cNvPr id="0" name=""/>
        <dsp:cNvSpPr/>
      </dsp:nvSpPr>
      <dsp:spPr>
        <a:xfrm>
          <a:off x="496434" y="604427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Email</a:t>
          </a:r>
          <a:endParaRPr lang="en-US" sz="1000" kern="1200" dirty="0"/>
        </a:p>
      </dsp:txBody>
      <dsp:txXfrm>
        <a:off x="496434" y="6044272"/>
        <a:ext cx="1275829" cy="810151"/>
      </dsp:txXfrm>
    </dsp:sp>
    <dsp:sp modelId="{6D49E47D-6DEF-4F71-886C-A7B94599A91A}">
      <dsp:nvSpPr>
        <dsp:cNvPr id="0" name=""/>
        <dsp:cNvSpPr/>
      </dsp:nvSpPr>
      <dsp:spPr>
        <a:xfrm>
          <a:off x="1914022" y="236598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4BF84-A57C-4F46-8319-08DE6A8E14CF}">
      <dsp:nvSpPr>
        <dsp:cNvPr id="0" name=""/>
        <dsp:cNvSpPr/>
      </dsp:nvSpPr>
      <dsp:spPr>
        <a:xfrm>
          <a:off x="2055781" y="2500657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Media Player</a:t>
          </a:r>
          <a:endParaRPr lang="en-US" sz="1000" kern="1200" dirty="0"/>
        </a:p>
      </dsp:txBody>
      <dsp:txXfrm>
        <a:off x="2055781" y="2500657"/>
        <a:ext cx="1275829" cy="810151"/>
      </dsp:txXfrm>
    </dsp:sp>
    <dsp:sp modelId="{168D9676-6EFD-410E-99AF-80A622D39334}">
      <dsp:nvSpPr>
        <dsp:cNvPr id="0" name=""/>
        <dsp:cNvSpPr/>
      </dsp:nvSpPr>
      <dsp:spPr>
        <a:xfrm>
          <a:off x="1914022" y="354719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38BBA-8B1A-4B6F-B660-7356520223EA}">
      <dsp:nvSpPr>
        <dsp:cNvPr id="0" name=""/>
        <dsp:cNvSpPr/>
      </dsp:nvSpPr>
      <dsp:spPr>
        <a:xfrm>
          <a:off x="2055781" y="368186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Playlists</a:t>
          </a:r>
          <a:endParaRPr lang="en-US" sz="1000" kern="1200" dirty="0"/>
        </a:p>
      </dsp:txBody>
      <dsp:txXfrm>
        <a:off x="2055781" y="3681862"/>
        <a:ext cx="1275829" cy="810151"/>
      </dsp:txXfrm>
    </dsp:sp>
    <dsp:sp modelId="{6D7CAE3F-E896-497B-88D9-5A9785A856D7}">
      <dsp:nvSpPr>
        <dsp:cNvPr id="0" name=""/>
        <dsp:cNvSpPr/>
      </dsp:nvSpPr>
      <dsp:spPr>
        <a:xfrm>
          <a:off x="3473369" y="236598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D1C46-E12A-4902-AD4D-72B3E58E6FEE}">
      <dsp:nvSpPr>
        <dsp:cNvPr id="0" name=""/>
        <dsp:cNvSpPr/>
      </dsp:nvSpPr>
      <dsp:spPr>
        <a:xfrm>
          <a:off x="3615128" y="2500657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Clients</a:t>
          </a:r>
          <a:endParaRPr lang="en-US" sz="1000" kern="1200" dirty="0"/>
        </a:p>
      </dsp:txBody>
      <dsp:txXfrm>
        <a:off x="3615128" y="2500657"/>
        <a:ext cx="1275829" cy="810151"/>
      </dsp:txXfrm>
    </dsp:sp>
    <dsp:sp modelId="{F00FB238-E427-48EE-B5FE-331922ABD6FF}">
      <dsp:nvSpPr>
        <dsp:cNvPr id="0" name=""/>
        <dsp:cNvSpPr/>
      </dsp:nvSpPr>
      <dsp:spPr>
        <a:xfrm>
          <a:off x="3473369" y="354719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FE5D-C05B-4B8B-8751-DFF19DF0846A}">
      <dsp:nvSpPr>
        <dsp:cNvPr id="0" name=""/>
        <dsp:cNvSpPr/>
      </dsp:nvSpPr>
      <dsp:spPr>
        <a:xfrm>
          <a:off x="3615128" y="368186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Timesheets</a:t>
          </a:r>
        </a:p>
      </dsp:txBody>
      <dsp:txXfrm>
        <a:off x="3615128" y="3681862"/>
        <a:ext cx="1275829" cy="810151"/>
      </dsp:txXfrm>
    </dsp:sp>
    <dsp:sp modelId="{796C1DD3-41D0-4999-98EB-59FE7FE37C04}">
      <dsp:nvSpPr>
        <dsp:cNvPr id="0" name=""/>
        <dsp:cNvSpPr/>
      </dsp:nvSpPr>
      <dsp:spPr>
        <a:xfrm>
          <a:off x="3473369" y="472839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7DE3C-7CD6-423A-82A7-195052A02B89}">
      <dsp:nvSpPr>
        <dsp:cNvPr id="0" name=""/>
        <dsp:cNvSpPr/>
      </dsp:nvSpPr>
      <dsp:spPr>
        <a:xfrm>
          <a:off x="3615128" y="4863067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Invoices</a:t>
          </a:r>
          <a:endParaRPr lang="en-US" sz="1000" kern="1200" dirty="0"/>
        </a:p>
      </dsp:txBody>
      <dsp:txXfrm>
        <a:off x="3615128" y="4863067"/>
        <a:ext cx="1275829" cy="810151"/>
      </dsp:txXfrm>
    </dsp:sp>
    <dsp:sp modelId="{5C5840C1-628B-4329-854A-1A423A48F75B}">
      <dsp:nvSpPr>
        <dsp:cNvPr id="0" name=""/>
        <dsp:cNvSpPr/>
      </dsp:nvSpPr>
      <dsp:spPr>
        <a:xfrm>
          <a:off x="5812389" y="236598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F67EC-20AF-4737-93BB-1256302E6FFC}">
      <dsp:nvSpPr>
        <dsp:cNvPr id="0" name=""/>
        <dsp:cNvSpPr/>
      </dsp:nvSpPr>
      <dsp:spPr>
        <a:xfrm>
          <a:off x="5954148" y="2500657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Code Library</a:t>
          </a:r>
          <a:endParaRPr lang="en-US" sz="1000" kern="1200" dirty="0"/>
        </a:p>
      </dsp:txBody>
      <dsp:txXfrm>
        <a:off x="5954148" y="2500657"/>
        <a:ext cx="1275829" cy="810151"/>
      </dsp:txXfrm>
    </dsp:sp>
    <dsp:sp modelId="{C6711271-B3AA-46A4-92E5-D5A7D8A86C1E}">
      <dsp:nvSpPr>
        <dsp:cNvPr id="0" name=""/>
        <dsp:cNvSpPr/>
      </dsp:nvSpPr>
      <dsp:spPr>
        <a:xfrm>
          <a:off x="5032716" y="354719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3F9AE-3425-4860-8C41-CCC0BA39FB4E}">
      <dsp:nvSpPr>
        <dsp:cNvPr id="0" name=""/>
        <dsp:cNvSpPr/>
      </dsp:nvSpPr>
      <dsp:spPr>
        <a:xfrm>
          <a:off x="5174474" y="368186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Code Library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Folders</a:t>
          </a:r>
          <a:endParaRPr lang="en-US" sz="1000" kern="1200" dirty="0"/>
        </a:p>
      </dsp:txBody>
      <dsp:txXfrm>
        <a:off x="5174474" y="3681862"/>
        <a:ext cx="1275829" cy="810151"/>
      </dsp:txXfrm>
    </dsp:sp>
    <dsp:sp modelId="{8FA034AD-91AC-4F8C-AFD6-BD92B5B18E52}">
      <dsp:nvSpPr>
        <dsp:cNvPr id="0" name=""/>
        <dsp:cNvSpPr/>
      </dsp:nvSpPr>
      <dsp:spPr>
        <a:xfrm>
          <a:off x="6592062" y="354719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2CB0-2568-4301-8729-6FE3C6A17B82}">
      <dsp:nvSpPr>
        <dsp:cNvPr id="0" name=""/>
        <dsp:cNvSpPr/>
      </dsp:nvSpPr>
      <dsp:spPr>
        <a:xfrm>
          <a:off x="6733821" y="368186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Email Code</a:t>
          </a:r>
          <a:endParaRPr lang="en-US" sz="1000" kern="1200" dirty="0"/>
        </a:p>
      </dsp:txBody>
      <dsp:txXfrm>
        <a:off x="6733821" y="3681862"/>
        <a:ext cx="1275829" cy="810151"/>
      </dsp:txXfrm>
    </dsp:sp>
    <dsp:sp modelId="{D3D80D23-04D5-4A28-A7BF-9686A33D9BD7}">
      <dsp:nvSpPr>
        <dsp:cNvPr id="0" name=""/>
        <dsp:cNvSpPr/>
      </dsp:nvSpPr>
      <dsp:spPr>
        <a:xfrm>
          <a:off x="7371736" y="2365986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53B76-FEA0-457B-BFDF-611C6DD99554}">
      <dsp:nvSpPr>
        <dsp:cNvPr id="0" name=""/>
        <dsp:cNvSpPr/>
      </dsp:nvSpPr>
      <dsp:spPr>
        <a:xfrm>
          <a:off x="7513494" y="2500657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Email</a:t>
          </a:r>
          <a:endParaRPr lang="en-US" sz="1000" kern="1200" dirty="0"/>
        </a:p>
      </dsp:txBody>
      <dsp:txXfrm>
        <a:off x="7513494" y="2500657"/>
        <a:ext cx="1275829" cy="810151"/>
      </dsp:txXfrm>
    </dsp:sp>
    <dsp:sp modelId="{16C60646-FABE-4761-A114-7F7BDA16B3EC}">
      <dsp:nvSpPr>
        <dsp:cNvPr id="0" name=""/>
        <dsp:cNvSpPr/>
      </dsp:nvSpPr>
      <dsp:spPr>
        <a:xfrm>
          <a:off x="5422552" y="1184781"/>
          <a:ext cx="1275829" cy="810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281B-7EC8-4CC3-8965-742AF89E9B37}">
      <dsp:nvSpPr>
        <dsp:cNvPr id="0" name=""/>
        <dsp:cNvSpPr/>
      </dsp:nvSpPr>
      <dsp:spPr>
        <a:xfrm>
          <a:off x="5564311" y="1319452"/>
          <a:ext cx="1275829" cy="810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Forgot Password</a:t>
          </a:r>
          <a:endParaRPr lang="en-US" sz="1000" kern="1200" dirty="0"/>
        </a:p>
      </dsp:txBody>
      <dsp:txXfrm>
        <a:off x="5564311" y="1319452"/>
        <a:ext cx="1275829" cy="810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3BC55-B0D2-4DFB-BA83-88E7A3938A86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4D3E4-25E7-4981-BCE7-DBAB8E4A0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D3E4-25E7-4981-BCE7-DBAB8E4A04E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D3E4-25E7-4981-BCE7-DBAB8E4A04E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D3E4-25E7-4981-BCE7-DBAB8E4A04E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D3E4-25E7-4981-BCE7-DBAB8E4A04E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D3E4-25E7-4981-BCE7-DBAB8E4A04E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D3E4-25E7-4981-BCE7-DBAB8E4A04E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D3E4-25E7-4981-BCE7-DBAB8E4A04E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E2B2-AF2A-4A37-A00B-DB64B763469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091A-C740-4E11-9B07-B1C82829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819400" y="2133600"/>
            <a:ext cx="1600200" cy="2057400"/>
          </a:xfrm>
          <a:prstGeom prst="roundRect">
            <a:avLst/>
          </a:prstGeom>
          <a:solidFill>
            <a:srgbClr val="7196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Banking - Accounts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pic>
        <p:nvPicPr>
          <p:cNvPr id="2050" name="Picture 2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286000"/>
            <a:ext cx="1219199" cy="1223583"/>
          </a:xfrm>
          <a:prstGeom prst="rect">
            <a:avLst/>
          </a:prstGeom>
          <a:noFill/>
        </p:spPr>
      </p:pic>
      <p:sp>
        <p:nvSpPr>
          <p:cNvPr id="47" name="Rounded Rectangle 46"/>
          <p:cNvSpPr/>
          <p:nvPr/>
        </p:nvSpPr>
        <p:spPr>
          <a:xfrm>
            <a:off x="609600" y="36576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Checking</a:t>
            </a:r>
          </a:p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$1009.95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971800" y="36576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Best Buy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845.00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105400" y="36576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Dunkin Donuts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14.55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pic>
        <p:nvPicPr>
          <p:cNvPr id="16" name="Picture 2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362200"/>
            <a:ext cx="1219199" cy="1223582"/>
          </a:xfrm>
          <a:prstGeom prst="rect">
            <a:avLst/>
          </a:prstGeom>
          <a:noFill/>
        </p:spPr>
      </p:pic>
      <p:pic>
        <p:nvPicPr>
          <p:cNvPr id="17" name="Picture 2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362200"/>
            <a:ext cx="1219199" cy="1223582"/>
          </a:xfrm>
          <a:prstGeom prst="rect">
            <a:avLst/>
          </a:prstGeom>
          <a:noFill/>
        </p:spPr>
      </p:pic>
      <p:pic>
        <p:nvPicPr>
          <p:cNvPr id="18" name="Picture 2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4495801"/>
            <a:ext cx="1219199" cy="1223582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609600" y="58674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Teddy</a:t>
            </a:r>
          </a:p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$-300.25</a:t>
            </a:r>
          </a:p>
        </p:txBody>
      </p:sp>
      <p:graphicFrame>
        <p:nvGraphicFramePr>
          <p:cNvPr id="24" name="Content Placeholder 4"/>
          <p:cNvGraphicFramePr>
            <a:graphicFrameLocks/>
          </p:cNvGraphicFramePr>
          <p:nvPr/>
        </p:nvGraphicFramePr>
        <p:xfrm>
          <a:off x="4019550" y="3931920"/>
          <a:ext cx="1466850" cy="51816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6850"/>
              </a:tblGrid>
              <a:tr h="2450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&lt;Edit&gt;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450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&lt;New Transaction&gt;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3" name="WordArt 2"/>
          <p:cNvSpPr>
            <a:spLocks noChangeArrowheads="1" noChangeShapeType="1" noTextEdit="1"/>
          </p:cNvSpPr>
          <p:nvPr/>
        </p:nvSpPr>
        <p:spPr bwMode="auto">
          <a:xfrm>
            <a:off x="1828800" y="3048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Banking - REPORTS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graphicFrame>
        <p:nvGraphicFramePr>
          <p:cNvPr id="25" name="Chart 24"/>
          <p:cNvGraphicFramePr/>
          <p:nvPr/>
        </p:nvGraphicFramePr>
        <p:xfrm>
          <a:off x="914400" y="2743200"/>
          <a:ext cx="60198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57200" y="2057400"/>
          <a:ext cx="7543801" cy="325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1"/>
              </a:tblGrid>
              <a:tr h="32597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</a:tbl>
          </a:graphicData>
        </a:graphic>
      </p:graphicFrame>
      <p:sp>
        <p:nvSpPr>
          <p:cNvPr id="28" name="Isosceles Triangle 27"/>
          <p:cNvSpPr/>
          <p:nvPr/>
        </p:nvSpPr>
        <p:spPr>
          <a:xfrm rot="5400000">
            <a:off x="7738110" y="2186941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16200000" flipH="1">
            <a:off x="601979" y="2186941"/>
            <a:ext cx="152398" cy="45719"/>
          </a:xfrm>
          <a:custGeom>
            <a:avLst/>
            <a:gdLst>
              <a:gd name="connsiteX0" fmla="*/ 0 w 114300"/>
              <a:gd name="connsiteY0" fmla="*/ 45719 h 45719"/>
              <a:gd name="connsiteX1" fmla="*/ 57150 w 114300"/>
              <a:gd name="connsiteY1" fmla="*/ 0 h 45719"/>
              <a:gd name="connsiteX2" fmla="*/ 114300 w 114300"/>
              <a:gd name="connsiteY2" fmla="*/ 45719 h 45719"/>
              <a:gd name="connsiteX3" fmla="*/ 0 w 11430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" h="45719">
                <a:moveTo>
                  <a:pt x="0" y="45719"/>
                </a:moveTo>
                <a:lnTo>
                  <a:pt x="57150" y="0"/>
                </a:lnTo>
                <a:lnTo>
                  <a:pt x="11430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2085975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September 2012</a:t>
            </a:r>
            <a:endParaRPr lang="en-US" sz="1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5600" y="2085975"/>
            <a:ext cx="1323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November 2012</a:t>
            </a:r>
            <a:endParaRPr lang="en-US" sz="1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24075"/>
            <a:ext cx="1085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24075"/>
            <a:ext cx="904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124075"/>
            <a:ext cx="53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2514600" y="20859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r>
              <a:rPr lang="en-US" sz="1100" dirty="0" smtClean="0">
                <a:solidFill>
                  <a:schemeClr val="bg1"/>
                </a:solidFill>
              </a:rPr>
              <a:t>: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" y="2438400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CHECKING</a:t>
            </a:r>
            <a:endParaRPr lang="en-US" sz="2500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sp>
        <p:nvSpPr>
          <p:cNvPr id="19" name="WordArt 2"/>
          <p:cNvSpPr>
            <a:spLocks noChangeArrowheads="1" noChangeShapeType="1" noTextEdit="1"/>
          </p:cNvSpPr>
          <p:nvPr/>
        </p:nvSpPr>
        <p:spPr bwMode="auto">
          <a:xfrm>
            <a:off x="1752600" y="2286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Banking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209800"/>
          <a:ext cx="7543801" cy="419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8"/>
                <a:gridCol w="842170"/>
                <a:gridCol w="4593654"/>
                <a:gridCol w="729881"/>
                <a:gridCol w="689048"/>
              </a:tblGrid>
              <a:tr h="325974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20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659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Category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Transaction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Amount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54173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Previous 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-2,512.64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Rent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-800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Check# 1001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Blockbuster Online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-18.50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-3331.14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3/19/12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Chase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chemeClr val="bg1"/>
                          </a:solidFill>
                        </a:rPr>
                        <a:t>Planet Fitness</a:t>
                      </a:r>
                      <a:endParaRPr lang="en-US" sz="10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-19.99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-3351.13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</a:tr>
              <a:tr h="236868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bg1"/>
                          </a:solidFill>
                        </a:rPr>
                        <a:t>Monthly Bill</a:t>
                      </a:r>
                      <a:endParaRPr lang="en-US" sz="1000" b="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3/20/12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Hostway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-5.95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3/21/12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Deposit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B050"/>
                          </a:solidFill>
                        </a:rPr>
                        <a:t>200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-3157.08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Direct Deposit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40802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smtClean="0">
                          <a:solidFill>
                            <a:srgbClr val="244888"/>
                          </a:solidFill>
                        </a:rPr>
                        <a:t>3/24/12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Withdrawl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</a:tr>
              <a:tr h="236399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5974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9" name="Isosceles Triangle 8"/>
          <p:cNvSpPr/>
          <p:nvPr/>
        </p:nvSpPr>
        <p:spPr>
          <a:xfrm rot="5400000">
            <a:off x="7738110" y="2339341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6200000" flipH="1">
            <a:off x="601979" y="2339341"/>
            <a:ext cx="152398" cy="45719"/>
          </a:xfrm>
          <a:custGeom>
            <a:avLst/>
            <a:gdLst>
              <a:gd name="connsiteX0" fmla="*/ 0 w 114300"/>
              <a:gd name="connsiteY0" fmla="*/ 45719 h 45719"/>
              <a:gd name="connsiteX1" fmla="*/ 57150 w 114300"/>
              <a:gd name="connsiteY1" fmla="*/ 0 h 45719"/>
              <a:gd name="connsiteX2" fmla="*/ 114300 w 114300"/>
              <a:gd name="connsiteY2" fmla="*/ 45719 h 45719"/>
              <a:gd name="connsiteX3" fmla="*/ 0 w 11430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" h="45719">
                <a:moveTo>
                  <a:pt x="0" y="45719"/>
                </a:moveTo>
                <a:lnTo>
                  <a:pt x="57150" y="0"/>
                </a:lnTo>
                <a:lnTo>
                  <a:pt x="11430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23837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September 2012</a:t>
            </a:r>
            <a:endParaRPr lang="en-US" sz="1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2238375"/>
            <a:ext cx="1323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November 2012</a:t>
            </a:r>
            <a:endParaRPr lang="en-US" sz="1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76475"/>
            <a:ext cx="1085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76475"/>
            <a:ext cx="904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76475"/>
            <a:ext cx="53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514600" y="22383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r>
              <a:rPr lang="en-US" sz="1100" dirty="0" smtClean="0">
                <a:solidFill>
                  <a:schemeClr val="bg1"/>
                </a:solidFill>
              </a:rPr>
              <a:t>: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WordArt 2"/>
          <p:cNvSpPr>
            <a:spLocks noChangeArrowheads="1" noChangeShapeType="1" noTextEdit="1"/>
          </p:cNvSpPr>
          <p:nvPr/>
        </p:nvSpPr>
        <p:spPr bwMode="auto">
          <a:xfrm>
            <a:off x="1676400" y="3048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WordArt 2"/>
          <p:cNvSpPr>
            <a:spLocks noChangeArrowheads="1" noChangeShapeType="1" noTextEdit="1"/>
          </p:cNvSpPr>
          <p:nvPr/>
        </p:nvSpPr>
        <p:spPr bwMode="auto">
          <a:xfrm>
            <a:off x="1600200" y="2286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Banking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209800"/>
          <a:ext cx="7543801" cy="419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8"/>
                <a:gridCol w="842170"/>
                <a:gridCol w="4593654"/>
                <a:gridCol w="729881"/>
                <a:gridCol w="689048"/>
              </a:tblGrid>
              <a:tr h="325974">
                <a:tc gridSpan="5">
                  <a:txBody>
                    <a:bodyPr/>
                    <a:lstStyle/>
                    <a:p>
                      <a:pPr algn="ctr"/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659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Category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Transaction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Amount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54173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Previous 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-2,512.64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Rent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-800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Check# 1001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Blockbuster Online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-18.50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-3331.14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3/19/12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Chase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chemeClr val="bg1"/>
                          </a:solidFill>
                        </a:rPr>
                        <a:t>Planet Fitness</a:t>
                      </a:r>
                      <a:endParaRPr lang="en-US" sz="10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-19.99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-3351.13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</a:tr>
              <a:tr h="236868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bg1"/>
                          </a:solidFill>
                        </a:rPr>
                        <a:t>Monthly Bill</a:t>
                      </a:r>
                      <a:endParaRPr lang="en-US" sz="1000" b="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Hostway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-5.95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Deposit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B050"/>
                          </a:solidFill>
                        </a:rPr>
                        <a:t>200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-3157.08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Direct Deposit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40802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Withdrawl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</a:tr>
              <a:tr h="236399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5974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9" name="Isosceles Triangle 8"/>
          <p:cNvSpPr/>
          <p:nvPr/>
        </p:nvSpPr>
        <p:spPr>
          <a:xfrm rot="5400000">
            <a:off x="7738110" y="2339341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6200000" flipH="1">
            <a:off x="601979" y="2339341"/>
            <a:ext cx="152398" cy="45719"/>
          </a:xfrm>
          <a:custGeom>
            <a:avLst/>
            <a:gdLst>
              <a:gd name="connsiteX0" fmla="*/ 0 w 114300"/>
              <a:gd name="connsiteY0" fmla="*/ 45719 h 45719"/>
              <a:gd name="connsiteX1" fmla="*/ 57150 w 114300"/>
              <a:gd name="connsiteY1" fmla="*/ 0 h 45719"/>
              <a:gd name="connsiteX2" fmla="*/ 114300 w 114300"/>
              <a:gd name="connsiteY2" fmla="*/ 45719 h 45719"/>
              <a:gd name="connsiteX3" fmla="*/ 0 w 11430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" h="45719">
                <a:moveTo>
                  <a:pt x="0" y="45719"/>
                </a:moveTo>
                <a:lnTo>
                  <a:pt x="57150" y="0"/>
                </a:lnTo>
                <a:lnTo>
                  <a:pt x="11430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23837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September</a:t>
            </a:r>
            <a:endParaRPr lang="en-US" sz="1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8975" y="223837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November</a:t>
            </a:r>
            <a:endParaRPr lang="en-US" sz="1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76475"/>
            <a:ext cx="1085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76475"/>
            <a:ext cx="904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76475"/>
            <a:ext cx="53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514600" y="22383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ACCOUNT: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ame Side Corner Rectangle 90"/>
          <p:cNvSpPr/>
          <p:nvPr/>
        </p:nvSpPr>
        <p:spPr>
          <a:xfrm>
            <a:off x="2286000" y="1600200"/>
            <a:ext cx="4267200" cy="351221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0" y="2057400"/>
            <a:ext cx="4267200" cy="30480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14600" y="2209800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743200" y="1905001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05200" y="268446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Account: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886200" y="301783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Category: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733800" y="208756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22600" y="1630364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TRANSACTION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724400" y="4686300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transaction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867400" y="174829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848351" y="171972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52800" y="336155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Transaction: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52800" y="36854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Amount: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4724400" y="3694926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505200" y="39902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Memo: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724400" y="3999726"/>
            <a:ext cx="1371600" cy="57227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2713036"/>
            <a:ext cx="1085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3886200" y="2362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Date: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724400" y="2401115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2sds</a:t>
            </a:r>
            <a:endParaRPr lang="en-US" dirty="0"/>
          </a:p>
        </p:txBody>
      </p:sp>
      <p:pic>
        <p:nvPicPr>
          <p:cNvPr id="3" name="Picture 3" descr="E:\resources\Software\jquery-ui-1.8.21.custom\development-bundle\demos\images\calenda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447925"/>
            <a:ext cx="152400" cy="142875"/>
          </a:xfrm>
          <a:prstGeom prst="rect">
            <a:avLst/>
          </a:prstGeom>
          <a:noFill/>
        </p:spPr>
      </p:pic>
      <p:sp>
        <p:nvSpPr>
          <p:cNvPr id="127" name="TextBox 126"/>
          <p:cNvSpPr txBox="1"/>
          <p:nvPr/>
        </p:nvSpPr>
        <p:spPr>
          <a:xfrm>
            <a:off x="5410200" y="33051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68000"/>
                    </a:prstClr>
                  </a:outerShdw>
                </a:effectLst>
              </a:rPr>
              <a:t>+</a:t>
            </a:r>
            <a:endParaRPr lang="en-US" sz="2000" b="1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68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3925" y="3419475"/>
            <a:ext cx="7048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0" y="3048000"/>
            <a:ext cx="1085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667000"/>
            <a:ext cx="1847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WordArt 2"/>
          <p:cNvSpPr>
            <a:spLocks noChangeArrowheads="1" noChangeShapeType="1" noTextEdit="1"/>
          </p:cNvSpPr>
          <p:nvPr/>
        </p:nvSpPr>
        <p:spPr bwMode="auto">
          <a:xfrm>
            <a:off x="1676400" y="2286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Banking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209800"/>
          <a:ext cx="7543801" cy="419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8"/>
                <a:gridCol w="842170"/>
                <a:gridCol w="4593654"/>
                <a:gridCol w="729881"/>
                <a:gridCol w="689048"/>
              </a:tblGrid>
              <a:tr h="325974">
                <a:tc gridSpan="5">
                  <a:txBody>
                    <a:bodyPr/>
                    <a:lstStyle/>
                    <a:p>
                      <a:pPr algn="ctr"/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659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Category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Transaction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Amount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54173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Previous 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-2,512.64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Rent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-800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Check# 1001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Blockbuster Online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-18.50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-3331.14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3/19/12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Chase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chemeClr val="bg1"/>
                          </a:solidFill>
                        </a:rPr>
                        <a:t>Planet Fitness</a:t>
                      </a:r>
                      <a:endParaRPr lang="en-US" sz="10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-19.99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-3351.13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</a:tr>
              <a:tr h="236868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bg1"/>
                          </a:solidFill>
                        </a:rPr>
                        <a:t>Monthly Bill</a:t>
                      </a:r>
                      <a:endParaRPr lang="en-US" sz="1000" b="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Hostway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-5.95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Deposit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B050"/>
                          </a:solidFill>
                        </a:rPr>
                        <a:t>200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-3157.08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Direct Deposit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40802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Withdrawl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</a:tr>
              <a:tr h="236399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5974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9" name="Isosceles Triangle 8"/>
          <p:cNvSpPr/>
          <p:nvPr/>
        </p:nvSpPr>
        <p:spPr>
          <a:xfrm rot="5400000">
            <a:off x="7738110" y="2339341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6200000" flipH="1">
            <a:off x="601979" y="2339341"/>
            <a:ext cx="152398" cy="45719"/>
          </a:xfrm>
          <a:custGeom>
            <a:avLst/>
            <a:gdLst>
              <a:gd name="connsiteX0" fmla="*/ 0 w 114300"/>
              <a:gd name="connsiteY0" fmla="*/ 45719 h 45719"/>
              <a:gd name="connsiteX1" fmla="*/ 57150 w 114300"/>
              <a:gd name="connsiteY1" fmla="*/ 0 h 45719"/>
              <a:gd name="connsiteX2" fmla="*/ 114300 w 114300"/>
              <a:gd name="connsiteY2" fmla="*/ 45719 h 45719"/>
              <a:gd name="connsiteX3" fmla="*/ 0 w 11430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" h="45719">
                <a:moveTo>
                  <a:pt x="0" y="45719"/>
                </a:moveTo>
                <a:lnTo>
                  <a:pt x="57150" y="0"/>
                </a:lnTo>
                <a:lnTo>
                  <a:pt x="11430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23837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September</a:t>
            </a:r>
            <a:endParaRPr lang="en-US" sz="1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8975" y="223837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November</a:t>
            </a:r>
            <a:endParaRPr lang="en-US" sz="1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76475"/>
            <a:ext cx="1085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76475"/>
            <a:ext cx="904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76475"/>
            <a:ext cx="53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514600" y="22383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ACCOUNT: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ame Side Corner Rectangle 90"/>
          <p:cNvSpPr/>
          <p:nvPr/>
        </p:nvSpPr>
        <p:spPr>
          <a:xfrm>
            <a:off x="2286000" y="1600200"/>
            <a:ext cx="4267200" cy="351221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0" y="2057400"/>
            <a:ext cx="4267200" cy="30480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14600" y="2209800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743200" y="1905001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05200" y="3048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Account: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733800" y="208756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22600" y="1630364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SEARCH TRANSACTION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724400" y="4686300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search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867400" y="174829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848351" y="171972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52800" y="336155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Transaction: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52800" y="36854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Amount: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4724400" y="3694926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505200" y="39902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Memo: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724400" y="3999726"/>
            <a:ext cx="1371600" cy="57227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076574"/>
            <a:ext cx="1085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3733800" y="2362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Start Date: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724400" y="2401115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2sds</a:t>
            </a:r>
            <a:endParaRPr lang="en-US" dirty="0"/>
          </a:p>
        </p:txBody>
      </p:sp>
      <p:pic>
        <p:nvPicPr>
          <p:cNvPr id="3" name="Picture 3" descr="E:\resources\Software\jquery-ui-1.8.21.custom\development-bundle\demos\images\calenda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447925"/>
            <a:ext cx="152400" cy="142875"/>
          </a:xfrm>
          <a:prstGeom prst="rect">
            <a:avLst/>
          </a:prstGeom>
          <a:noFill/>
        </p:spPr>
      </p:pic>
      <p:sp>
        <p:nvSpPr>
          <p:cNvPr id="127" name="TextBox 126"/>
          <p:cNvSpPr txBox="1"/>
          <p:nvPr/>
        </p:nvSpPr>
        <p:spPr>
          <a:xfrm>
            <a:off x="5410200" y="33051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68000"/>
                    </a:prstClr>
                  </a:outerShdw>
                </a:effectLst>
              </a:rPr>
              <a:t>+</a:t>
            </a:r>
            <a:endParaRPr lang="en-US" sz="2000" b="1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68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3925" y="3419475"/>
            <a:ext cx="7048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 descr="E:\resources\Software\jquery-ui-1.8.21.custom\development-bundle\demos\images\calenda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780526"/>
            <a:ext cx="152400" cy="142875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3886200" y="2694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End Date: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724400" y="2733716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2sds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2971800"/>
            <a:ext cx="1847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WordArt 2"/>
          <p:cNvSpPr>
            <a:spLocks noChangeArrowheads="1" noChangeShapeType="1" noTextEdit="1"/>
          </p:cNvSpPr>
          <p:nvPr/>
        </p:nvSpPr>
        <p:spPr bwMode="auto">
          <a:xfrm>
            <a:off x="1752600" y="2286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Banking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209800"/>
          <a:ext cx="7543801" cy="419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8"/>
                <a:gridCol w="842170"/>
                <a:gridCol w="4593654"/>
                <a:gridCol w="729881"/>
                <a:gridCol w="689048"/>
              </a:tblGrid>
              <a:tr h="325974">
                <a:tc gridSpan="5">
                  <a:txBody>
                    <a:bodyPr/>
                    <a:lstStyle/>
                    <a:p>
                      <a:pPr algn="ctr"/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659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Category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Transaction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Amount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</a:t>
                      </a:r>
                      <a:endParaRPr lang="en-US" sz="12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54173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Previous 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-2,512.64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Rent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-800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-3312.64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Check# 1001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Blockbuster Online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-18.50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-3331.14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3/19/12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Chase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chemeClr val="bg1"/>
                          </a:solidFill>
                        </a:rPr>
                        <a:t>Planet Fitness</a:t>
                      </a:r>
                      <a:endParaRPr lang="en-US" sz="10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-19.99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-3351.13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</a:tr>
              <a:tr h="236868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chemeClr val="bg1"/>
                          </a:solidFill>
                        </a:rPr>
                        <a:t>Monthly Bill</a:t>
                      </a:r>
                      <a:endParaRPr lang="en-US" sz="1000" b="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44888"/>
                    </a:solidFill>
                  </a:tcPr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Hostway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-5.95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-3357.08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Monthly</a:t>
                      </a:r>
                      <a:r>
                        <a:rPr lang="en-US" sz="1000" b="0" u="none" baseline="0" dirty="0" smtClean="0">
                          <a:solidFill>
                            <a:srgbClr val="244888"/>
                          </a:solidFill>
                        </a:rPr>
                        <a:t> Bill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54173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Checking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smtClean="0">
                          <a:solidFill>
                            <a:srgbClr val="244888"/>
                          </a:solidFill>
                        </a:rPr>
                        <a:t>Deposit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B050"/>
                          </a:solidFill>
                        </a:rPr>
                        <a:t>200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-3157.08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9E8"/>
                    </a:solidFill>
                  </a:tcPr>
                </a:tc>
              </a:tr>
              <a:tr h="254173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smtClean="0">
                          <a:solidFill>
                            <a:srgbClr val="244888"/>
                          </a:solidFill>
                        </a:rPr>
                        <a:t>Direct Deposit</a:t>
                      </a:r>
                      <a:endParaRPr lang="en-US" sz="1000" b="0" u="none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40802"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244888"/>
                          </a:solidFill>
                        </a:rPr>
                        <a:t>3/17/12</a:t>
                      </a:r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 smtClean="0">
                          <a:solidFill>
                            <a:srgbClr val="244888"/>
                          </a:solidFill>
                        </a:rPr>
                        <a:t>Withdrawl</a:t>
                      </a:r>
                      <a:endParaRPr lang="en-US" sz="1000" b="1" u="sng" dirty="0">
                        <a:solidFill>
                          <a:srgbClr val="244888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-100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9E8"/>
                    </a:solidFill>
                  </a:tcPr>
                </a:tc>
              </a:tr>
              <a:tr h="236399"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rgbClr val="24488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E6EA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5974">
                <a:tc gridSpan="4"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Balance:</a:t>
                      </a:r>
                      <a:endParaRPr lang="en-US" sz="10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-3257.08</a:t>
                      </a:r>
                      <a:endParaRPr 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9" name="Isosceles Triangle 8"/>
          <p:cNvSpPr/>
          <p:nvPr/>
        </p:nvSpPr>
        <p:spPr>
          <a:xfrm rot="5400000">
            <a:off x="7738110" y="2339341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6200000" flipH="1">
            <a:off x="601979" y="2339341"/>
            <a:ext cx="152398" cy="45719"/>
          </a:xfrm>
          <a:custGeom>
            <a:avLst/>
            <a:gdLst>
              <a:gd name="connsiteX0" fmla="*/ 0 w 114300"/>
              <a:gd name="connsiteY0" fmla="*/ 45719 h 45719"/>
              <a:gd name="connsiteX1" fmla="*/ 57150 w 114300"/>
              <a:gd name="connsiteY1" fmla="*/ 0 h 45719"/>
              <a:gd name="connsiteX2" fmla="*/ 114300 w 114300"/>
              <a:gd name="connsiteY2" fmla="*/ 45719 h 45719"/>
              <a:gd name="connsiteX3" fmla="*/ 0 w 11430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" h="45719">
                <a:moveTo>
                  <a:pt x="0" y="45719"/>
                </a:moveTo>
                <a:lnTo>
                  <a:pt x="57150" y="0"/>
                </a:lnTo>
                <a:lnTo>
                  <a:pt x="114300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23837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September</a:t>
            </a:r>
            <a:endParaRPr lang="en-US" sz="1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8975" y="223837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November</a:t>
            </a:r>
            <a:endParaRPr lang="en-US" sz="1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76475"/>
            <a:ext cx="1085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76475"/>
            <a:ext cx="904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76475"/>
            <a:ext cx="53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514600" y="22383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ACCOUNT: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1" name="Round Same Side Corner Rectangle 90"/>
          <p:cNvSpPr/>
          <p:nvPr/>
        </p:nvSpPr>
        <p:spPr>
          <a:xfrm>
            <a:off x="2286000" y="1600200"/>
            <a:ext cx="4267200" cy="351221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0" y="2057400"/>
            <a:ext cx="4267200" cy="30480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14600" y="2209800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743200" y="1905001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05200" y="268446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Account: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886200" y="301783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Category: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962400" y="208756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22600" y="1630364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TRANSACTION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724400" y="4686300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transaction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867400" y="174829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848351" y="171972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52800" y="336155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Transaction: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52800" y="36854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Amount: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4724400" y="3694926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505200" y="39902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Memo: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724400" y="3999726"/>
            <a:ext cx="1371600" cy="57227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2713036"/>
            <a:ext cx="1085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3886200" y="2362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Date: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724400" y="2401115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E:\resources\Software\jquery-ui-1.8.21.custom\development-bundle\demos\images\calenda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447925"/>
            <a:ext cx="152400" cy="142875"/>
          </a:xfrm>
          <a:prstGeom prst="rect">
            <a:avLst/>
          </a:prstGeom>
          <a:noFill/>
        </p:spPr>
      </p:pic>
      <p:sp>
        <p:nvSpPr>
          <p:cNvPr id="124" name="TextBox 123"/>
          <p:cNvSpPr txBox="1"/>
          <p:nvPr/>
        </p:nvSpPr>
        <p:spPr>
          <a:xfrm>
            <a:off x="5791200" y="29718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68000"/>
                    </a:prstClr>
                  </a:outerShdw>
                </a:effectLst>
              </a:rPr>
              <a:t>+</a:t>
            </a:r>
            <a:endParaRPr lang="en-US" sz="2000" b="1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68000"/>
                  </a:prst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410200" y="33051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68000"/>
                    </a:prstClr>
                  </a:outerShdw>
                </a:effectLst>
              </a:rPr>
              <a:t>+</a:t>
            </a:r>
            <a:endParaRPr lang="en-US" sz="2000" b="1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68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3925" y="3419475"/>
            <a:ext cx="7048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0" y="3048000"/>
            <a:ext cx="1085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Rectangl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>
            <a:off x="2514600" y="2103437"/>
            <a:ext cx="3733800" cy="1776187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14600" y="2408237"/>
            <a:ext cx="3733800" cy="1554164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743200" y="2713036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71800" y="2408237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7600" y="283686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Transaction: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962400" y="3124200"/>
            <a:ext cx="2133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86200" y="25424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19400" y="206748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TRANSACTION TYPE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24400" y="3551237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Oval 56"/>
          <p:cNvSpPr/>
          <p:nvPr/>
        </p:nvSpPr>
        <p:spPr>
          <a:xfrm>
            <a:off x="5791200" y="2190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943600" y="21336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Email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2133600"/>
            <a:ext cx="644898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1676400" y="3048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USER CONTROLS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PLUS/MINUS text box for amount</a:t>
            </a:r>
          </a:p>
          <a:p>
            <a:pPr lvl="1"/>
            <a:r>
              <a:rPr lang="en-US" sz="2000" dirty="0" smtClean="0"/>
              <a:t>RED FOR NEGATIVE </a:t>
            </a:r>
          </a:p>
          <a:p>
            <a:pPr lvl="1"/>
            <a:r>
              <a:rPr lang="en-US" sz="2000" dirty="0" smtClean="0"/>
              <a:t>GREEN FOR POSITIVE</a:t>
            </a:r>
          </a:p>
          <a:p>
            <a:pPr lvl="1"/>
            <a:r>
              <a:rPr lang="en-US" sz="2000" dirty="0" smtClean="0"/>
              <a:t>ONLY NUMBERS, COMMAS AND PERIODS CAN BE ENTERED</a:t>
            </a:r>
          </a:p>
          <a:p>
            <a:r>
              <a:rPr lang="en-US" sz="2000" u="sng" dirty="0" smtClean="0"/>
              <a:t>BANKING GRID</a:t>
            </a:r>
          </a:p>
          <a:p>
            <a:pPr lvl="1"/>
            <a:r>
              <a:rPr lang="en-US" sz="2000" dirty="0" smtClean="0"/>
              <a:t>CAN BE RE-USABLE FOR BANKING TRANSACTIONS PAGE AND FOR HTML BASED DAILY EMAILS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26389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276600" y="2743200"/>
            <a:ext cx="33528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tiradoonline.com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334161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WordArt 2"/>
          <p:cNvSpPr>
            <a:spLocks noChangeArrowheads="1" noChangeShapeType="1" noTextEdit="1"/>
          </p:cNvSpPr>
          <p:nvPr/>
        </p:nvSpPr>
        <p:spPr bwMode="auto">
          <a:xfrm>
            <a:off x="3276600" y="24384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22579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8867" y="1953161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743200" y="2103437"/>
            <a:ext cx="3733800" cy="243840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2408236"/>
            <a:ext cx="3733800" cy="2133601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71800" y="2713036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2408237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8600" y="283686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Username: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16071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Password: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953000" y="2865437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3170237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4800" y="248443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20674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LOGIN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53000" y="3551237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login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48000" y="4008437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a user?</a:t>
            </a:r>
          </a:p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Account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24400" y="4008437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Forgot</a:t>
            </a:r>
          </a:p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Password?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9800" y="2190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51" y="2162175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057400" y="26389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WordArt 2"/>
          <p:cNvSpPr>
            <a:spLocks noChangeArrowheads="1" noChangeShapeType="1" noTextEdit="1"/>
          </p:cNvSpPr>
          <p:nvPr/>
        </p:nvSpPr>
        <p:spPr bwMode="auto">
          <a:xfrm>
            <a:off x="3276600" y="27432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err="1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</a:t>
            </a:r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 Intranet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6000" y="2334161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2743200" y="1828800"/>
            <a:ext cx="4038600" cy="381000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2286000"/>
            <a:ext cx="4038600" cy="3306431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2438400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2133601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263842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Username: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300119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Password: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2667001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3010715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231616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9800" y="1858964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ACCOUNT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57800" y="5210175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account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6324600" y="197689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05551" y="194832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00" y="331551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Confirm Password: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886200" y="363936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First Name: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5257800" y="3344090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57800" y="3648890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94416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Last Name: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3953690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19600" y="424896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Email: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257800" y="4258490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91000" y="455376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Cell Phone: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257800" y="4563290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886325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3657600" y="48665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Cell Phone Provider:</a:t>
            </a:r>
            <a:endParaRPr lang="en-US" sz="1200" dirty="0"/>
          </a:p>
        </p:txBody>
      </p:sp>
    </p:spTree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WordArt 2"/>
          <p:cNvSpPr>
            <a:spLocks noChangeArrowheads="1" noChangeShapeType="1" noTextEdit="1"/>
          </p:cNvSpPr>
          <p:nvPr/>
        </p:nvSpPr>
        <p:spPr bwMode="auto">
          <a:xfrm>
            <a:off x="3276600" y="24384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22579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8867" y="1953161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743200" y="2103437"/>
            <a:ext cx="3733800" cy="151493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2408237"/>
            <a:ext cx="3733800" cy="1325564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71800" y="2638959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2334160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8600" y="283686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Email: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953000" y="2865437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4800" y="248443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Enter your email address.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20674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FORGOT PASSWORD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53000" y="3200400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email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9800" y="2190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51" y="2162175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6400800" cy="30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9906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750" y="182880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submenu</a:t>
            </a:r>
            <a:endParaRPr lang="en-US" dirty="0"/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/>
        </p:nvGraphicFramePr>
        <p:xfrm>
          <a:off x="381000" y="2286000"/>
          <a:ext cx="6400800" cy="30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/>
        </p:nvGraphicFramePr>
        <p:xfrm>
          <a:off x="609600" y="2590800"/>
          <a:ext cx="1314450" cy="835728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4450"/>
              </a:tblGrid>
              <a:tr h="24507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Accounts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8832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Bill Reminders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8832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Reports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 rot="5400000">
            <a:off x="1748790" y="2691765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748790" y="2967990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748790" y="4339590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/>
        </p:nvGraphicFramePr>
        <p:xfrm>
          <a:off x="1933575" y="2743200"/>
          <a:ext cx="2057400" cy="184785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5736"/>
                <a:gridCol w="841664"/>
              </a:tblGrid>
              <a:tr h="228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&lt;New Account&gt;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7622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&lt;Search&gt;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Checking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$1009.95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Best</a:t>
                      </a:r>
                      <a:r>
                        <a:rPr lang="en-US" sz="11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 Buy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845.00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1006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Dunkin</a:t>
                      </a:r>
                      <a:r>
                        <a:rPr lang="en-US" sz="11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 Donuts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14.55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1006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Chase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-2.38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1006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Teddy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-300.25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24" name="Isosceles Triangle 23"/>
          <p:cNvSpPr/>
          <p:nvPr/>
        </p:nvSpPr>
        <p:spPr>
          <a:xfrm rot="5400000">
            <a:off x="1737360" y="4072891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Content Placeholder 4"/>
          <p:cNvGraphicFramePr>
            <a:graphicFrameLocks/>
          </p:cNvGraphicFramePr>
          <p:nvPr/>
        </p:nvGraphicFramePr>
        <p:xfrm>
          <a:off x="3990975" y="3352800"/>
          <a:ext cx="1466850" cy="2590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6850"/>
              </a:tblGrid>
              <a:tr h="24507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&lt;New Transaction&gt;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7" name="WordArt 2"/>
          <p:cNvSpPr>
            <a:spLocks noChangeArrowheads="1" noChangeShapeType="1" noTextEdit="1"/>
          </p:cNvSpPr>
          <p:nvPr/>
        </p:nvSpPr>
        <p:spPr bwMode="auto">
          <a:xfrm>
            <a:off x="1676400" y="3048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7772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914400"/>
                <a:gridCol w="1143000"/>
                <a:gridCol w="1828800"/>
                <a:gridCol w="1295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Email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Bill reminders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6781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1752600" y="2286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WordArt 2"/>
          <p:cNvSpPr>
            <a:spLocks noChangeArrowheads="1" noChangeShapeType="1" noTextEdit="1"/>
          </p:cNvSpPr>
          <p:nvPr/>
        </p:nvSpPr>
        <p:spPr bwMode="auto">
          <a:xfrm>
            <a:off x="1676400" y="2286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3" name="Content Placeholder 4"/>
          <p:cNvGraphicFramePr>
            <a:graphicFrameLocks/>
          </p:cNvGraphicFramePr>
          <p:nvPr/>
        </p:nvGraphicFramePr>
        <p:xfrm>
          <a:off x="457200" y="1143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457200" y="15240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itchFamily="18" charset="0"/>
              </a:rPr>
              <a:t>Bill reminders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ngravers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6781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76475"/>
            <a:ext cx="1085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76475"/>
            <a:ext cx="904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76475"/>
            <a:ext cx="53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4600" y="22383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ACCOUNT: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2286000" y="1600200"/>
            <a:ext cx="4267200" cy="351221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0" y="2057400"/>
            <a:ext cx="4267200" cy="30480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514600" y="2209800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43200" y="1905001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0" y="268446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Account: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301783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Category: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208756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22600" y="1630364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REMINDER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24400" y="4686300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transaction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67400" y="174829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48351" y="171972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2800" y="336155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Transaction: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36854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Amount: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724400" y="3694926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5200" y="39902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Memo: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724400" y="3999726"/>
            <a:ext cx="1371600" cy="57227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2713036"/>
            <a:ext cx="1085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3886200" y="2362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Date: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724400" y="2401115"/>
            <a:ext cx="1371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2sds</a:t>
            </a:r>
            <a:endParaRPr lang="en-US" dirty="0"/>
          </a:p>
        </p:txBody>
      </p:sp>
      <p:pic>
        <p:nvPicPr>
          <p:cNvPr id="36" name="Picture 3" descr="E:\resources\Software\jquery-ui-1.8.21.custom\development-bundle\demos\images\calenda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447925"/>
            <a:ext cx="152400" cy="142875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5410200" y="33051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68000"/>
                    </a:prstClr>
                  </a:outerShdw>
                </a:effectLst>
              </a:rPr>
              <a:t>+</a:t>
            </a:r>
            <a:endParaRPr lang="en-US" sz="2000" b="1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68000"/>
                  </a:prst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3925" y="3419475"/>
            <a:ext cx="7048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0" y="3048000"/>
            <a:ext cx="1085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0" y="2590800"/>
            <a:ext cx="1847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WordArt 2"/>
          <p:cNvSpPr>
            <a:spLocks noChangeArrowheads="1" noChangeShapeType="1" noTextEdit="1"/>
          </p:cNvSpPr>
          <p:nvPr/>
        </p:nvSpPr>
        <p:spPr bwMode="auto">
          <a:xfrm>
            <a:off x="1676400" y="304800"/>
            <a:ext cx="3810000" cy="533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244888"/>
                </a:solidFill>
                <a:effectLst>
                  <a:outerShdw dist="35921" dir="2700000" algn="ctr" rotWithShape="0">
                    <a:srgbClr val="868686">
                      <a:alpha val="50000"/>
                    </a:srgbClr>
                  </a:outerShdw>
                </a:effectLst>
                <a:latin typeface="Brush Script MT"/>
              </a:rPr>
              <a:t>tiradointeractive.com</a:t>
            </a:r>
            <a:endParaRPr lang="en-US" sz="3600" kern="10" spc="0" dirty="0">
              <a:ln w="9525">
                <a:noFill/>
                <a:round/>
                <a:headEnd/>
                <a:tailEnd/>
              </a:ln>
              <a:solidFill>
                <a:srgbClr val="244888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Brush Script M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7200" y="12436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9906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381000" y="2286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</a:t>
                      </a:r>
                      <a:r>
                        <a:rPr lang="en-US" sz="120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182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hover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750" y="274320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submenu</a:t>
            </a:r>
            <a:endParaRPr lang="en-US" dirty="0"/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/>
        </p:nvGraphicFramePr>
        <p:xfrm>
          <a:off x="381000" y="32004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/>
        </p:nvGraphicFramePr>
        <p:xfrm>
          <a:off x="685800" y="3505200"/>
          <a:ext cx="1238250" cy="5474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8250"/>
              </a:tblGrid>
              <a:tr h="24507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Accounts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8832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Reports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/>
        </p:nvGraphicFramePr>
        <p:xfrm>
          <a:off x="381000" y="4572000"/>
          <a:ext cx="6400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noFill/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Banking</a:t>
                      </a:r>
                      <a:endParaRPr lang="en-US" sz="12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Media Player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Snippets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Timesheets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Welcome teddy</a:t>
                      </a:r>
                      <a:endParaRPr lang="en-US" sz="1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196D9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/>
        </p:nvGraphicFramePr>
        <p:xfrm>
          <a:off x="685800" y="4857750"/>
          <a:ext cx="1238250" cy="5474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8250"/>
              </a:tblGrid>
              <a:tr h="24507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Accounts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8832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Reports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4114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submenu hover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748790" y="3606165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748790" y="3882390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748790" y="5253990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" y="-180439"/>
            <a:ext cx="5405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/>
        </p:nvGraphicFramePr>
        <p:xfrm>
          <a:off x="1933575" y="5010150"/>
          <a:ext cx="2057400" cy="157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5736"/>
                <a:gridCol w="841664"/>
              </a:tblGrid>
              <a:tr h="228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&lt;New Account&gt;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dirty="0">
                        <a:ln>
                          <a:noFill/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Checking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$1009.95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2F5DA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Best</a:t>
                      </a:r>
                      <a:r>
                        <a:rPr lang="en-US" sz="11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 Buy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845.00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1006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Dunkin</a:t>
                      </a:r>
                      <a:r>
                        <a:rPr lang="en-US" sz="11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 Donuts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14.55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1006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Chase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-2.38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  <a:tr h="210065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Teddy</a:t>
                      </a:r>
                      <a:endParaRPr lang="en-US" sz="1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Book Antiqua" pitchFamily="18" charset="0"/>
                        </a:rPr>
                        <a:t>-300.25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7196D9"/>
                    </a:solidFill>
                  </a:tcPr>
                </a:tc>
              </a:tr>
            </a:tbl>
          </a:graphicData>
        </a:graphic>
      </p:graphicFrame>
      <p:sp>
        <p:nvSpPr>
          <p:cNvPr id="24" name="Isosceles Triangle 23"/>
          <p:cNvSpPr/>
          <p:nvPr/>
        </p:nvSpPr>
        <p:spPr>
          <a:xfrm rot="5400000">
            <a:off x="1737360" y="4987291"/>
            <a:ext cx="114300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2514600" y="2103437"/>
            <a:ext cx="3733800" cy="2298700"/>
          </a:xfrm>
          <a:prstGeom prst="round2SameRect">
            <a:avLst/>
          </a:prstGeom>
          <a:solidFill>
            <a:srgbClr val="244888"/>
          </a:solidFill>
          <a:ln>
            <a:solidFill>
              <a:srgbClr val="244888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14600" y="2408236"/>
            <a:ext cx="3733800" cy="2011363"/>
          </a:xfrm>
          <a:prstGeom prst="rect">
            <a:avLst/>
          </a:prstGeom>
          <a:solidFill>
            <a:schemeClr val="bg1"/>
          </a:solidFill>
          <a:ln w="12700"/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0" y="283686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Account: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3962400" y="3124200"/>
            <a:ext cx="21336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86200" y="259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ERROR MESSAGE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9400" y="206748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ACCOUNT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24400" y="4038600"/>
            <a:ext cx="1371600" cy="228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43200" y="2713036"/>
            <a:ext cx="990600" cy="8382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1800" y="2408237"/>
            <a:ext cx="540533" cy="1323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57912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72150" y="2105025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43350" y="337026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 Code: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657600"/>
            <a:ext cx="108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773</Words>
  <Application>Microsoft Office PowerPoint</Application>
  <PresentationFormat>On-screen Show (4:3)</PresentationFormat>
  <Paragraphs>481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USER CONTROLS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tiradointeractive Intranet</dc:title>
  <dc:creator>PC Lab1</dc:creator>
  <cp:lastModifiedBy>teddy</cp:lastModifiedBy>
  <cp:revision>369</cp:revision>
  <dcterms:created xsi:type="dcterms:W3CDTF">2012-08-03T15:12:49Z</dcterms:created>
  <dcterms:modified xsi:type="dcterms:W3CDTF">2012-09-30T06:41:52Z</dcterms:modified>
</cp:coreProperties>
</file>