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9/4/16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9/4/16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18652 FSE </a:t>
            </a:r>
            <a:r>
              <a:rPr kumimoji="1" lang="en-US" altLang="zh-CN" dirty="0" err="1" smtClean="0"/>
              <a:t>Chatroom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6661" y="3169410"/>
            <a:ext cx="4547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Name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Yanxing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Wang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Andrew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ID: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yanxingw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742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Client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JavaScript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Server: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Middleware: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socket.io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Database: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9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8</TotalTime>
  <Words>29</Words>
  <Application>Microsoft Macintosh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市镇</vt:lpstr>
      <vt:lpstr>18652 FSE Chatroom</vt:lpstr>
      <vt:lpstr>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18652 FSE Chatroom</dc:title>
  <dc:creator>teddy wang</dc:creator>
  <cp:lastModifiedBy>teddy wang</cp:lastModifiedBy>
  <cp:revision>2</cp:revision>
  <dcterms:created xsi:type="dcterms:W3CDTF">2016-09-04T18:27:59Z</dcterms:created>
  <dcterms:modified xsi:type="dcterms:W3CDTF">2016-09-04T18:36:36Z</dcterms:modified>
</cp:coreProperties>
</file>