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44" d="100"/>
          <a:sy n="44" d="100"/>
        </p:scale>
        <p:origin x="99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7CB4-8A80-4F50-8A2C-FF4DAF2F9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04362-E9E2-47D7-B1CE-41FD59F18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F54F8-7986-4514-B729-7CE7A3FEB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06/10/2021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A2E49-AEC5-43D6-93D0-A0DF24B2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F3F3E-9243-4792-BF82-A6B4C9F1B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00684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9240-53DE-49E6-BB1A-8172CDB8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4D023-68AD-4D33-BF2A-613886950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328C6-C3F5-4D06-9781-4FD38AAC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06/10/2021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BA44C-397B-431F-A2FB-3F6D3C2E3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67724-E194-48BA-B270-EBD7193D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4273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1067DA-192D-4C10-A1A0-8DF9E4C5C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95EE4-C9A2-4194-8CDB-3BD56F478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932AA-28D5-4E69-8C13-B9D5D790D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06/10/2021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115A4-FE2B-4A5D-BD8A-F3A95A44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FC42A-888F-475B-B410-8E78C7E9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8901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E59B4-F595-45F7-A823-6B9F2713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A7411-F66A-4507-AE4A-3DAE51BE3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79D50-C5CE-4C9B-85E6-122855728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06/10/2021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E02F4-697C-4767-B2AC-CC4D67A4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EE40F-5367-4F41-9F41-10F85CAE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9645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15BF-3EAC-44DF-AF6F-D9252FDE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71545-3C89-40A3-89F3-C7CC3885D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9029B-D2D4-4C59-A9CD-792AF6A9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06/10/2021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149ED-E610-4FD6-B874-7CD43FA5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22B8D-6355-4219-B541-9D636A46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053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175C7-43CF-404E-9E86-8A11C9BD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E954-6AD0-4364-8530-02727B20A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C92EF-32A8-44CF-8C07-40FDC3900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CAFAE-EEB4-442A-BD78-535E32E66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06/10/2021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08B2F-8B72-44B9-9270-B45233C8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C2B18-2A35-4B66-883D-EB1C7D0A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5342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E158-37CC-4BDC-B557-A454371E8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F9F97-903F-45FE-8E20-F96EC737C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C38CF-D6D6-4033-8AAC-2074B42EA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DD494-0747-4828-8E01-8137439FC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4E371-DC93-4EDA-A780-FE281C865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E0B54-7157-4DE5-9EAF-EBA19196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06/10/2021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0343FC-1F8B-4D12-B73E-7B5CF597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5038DC-F71C-4030-A61F-69420300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397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A0F4-0B4E-4879-87E2-F5240069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6BA2C-3AB3-4957-8EDF-D0864109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06/10/2021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17FA4-F216-4105-9C5C-317BD878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BD837-FDCF-4FD4-A087-B4C62929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6673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EC516-99A0-447D-80D0-AD867FCE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06/10/2021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F6E1A-6696-4608-923D-0EDDAAD0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32BDF-7EE4-457D-9154-25041052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9837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7A69-956D-4104-85C2-FA6C46D2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CCED6-CD60-4F80-AE8F-1E6607439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9AB55-2F5C-4FAF-BE99-CA6D87E18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35DD4-7CC1-4E07-9164-78B6E096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06/10/2021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196A4-F441-4C3D-9C60-73E37C8C6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75556-EB40-442C-8B8F-42DD4745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9939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F163-EC6C-45DA-89F8-48F3E9A26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A623D2-1225-4ABA-B086-7C199D4BB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39D0E-1A24-447E-B456-AA52225ED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BC690-3247-4316-A537-B74AF292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06/10/2021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9749A-DA38-4905-B313-87CE18EA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721FA-94E2-469E-ACAB-BEE94506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054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91AFA-BBBF-49C8-9740-F041AA4B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6EFDD-D537-4481-8449-DF5D56341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8D54A-C797-4E97-98A9-433FAD7CA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2C02D-6B32-4797-8B15-058E318C6DF8}" type="datetimeFigureOut">
              <a:rPr lang="en-KE" smtClean="0"/>
              <a:t>06/10/2021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F14B4-A304-452C-B557-760E9EB78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AA557-391F-4173-8BA6-6C669F7AC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3171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how-to-master-pandas-for-data-science-b8ab0a9b1042" TargetMode="External"/><Relationship Id="rId2" Type="http://schemas.openxmlformats.org/officeDocument/2006/relationships/hyperlink" Target="https://www.alliedmarketresearch.com/taxi-market-A10565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40C85A0-26E5-4B0B-800C-17F2070C1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7538"/>
            <a:ext cx="9144000" cy="460716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https://www.alliedmarketresearch.com/taxi-market-A10565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Set operations for Pandas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https://towardsdatascience.com/how-to-master-pandas-for-data-science-b8ab0a9b1042</a:t>
            </a:r>
            <a:endParaRPr lang="en-US" dirty="0"/>
          </a:p>
          <a:p>
            <a:endParaRPr lang="en-US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993841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Teddy Waweru</dc:creator>
  <cp:lastModifiedBy>Teddy Waweru</cp:lastModifiedBy>
  <cp:revision>1</cp:revision>
  <dcterms:created xsi:type="dcterms:W3CDTF">2021-10-06T03:50:03Z</dcterms:created>
  <dcterms:modified xsi:type="dcterms:W3CDTF">2021-10-06T05:14:01Z</dcterms:modified>
</cp:coreProperties>
</file>