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>
        <p:scale>
          <a:sx n="91" d="100"/>
          <a:sy n="91" d="100"/>
        </p:scale>
        <p:origin x="67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2" b="33262"/>
          <a:stretch/>
        </p:blipFill>
        <p:spPr>
          <a:xfrm>
            <a:off x="1027332" y="773504"/>
            <a:ext cx="2325467" cy="7784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XYZ G2M Cab Investment Analysis</a:t>
            </a:r>
          </a:p>
          <a:p>
            <a:endParaRPr lang="en-US" sz="4000" dirty="0"/>
          </a:p>
          <a:p>
            <a:r>
              <a:rPr lang="en-US" sz="2800" b="1" dirty="0"/>
              <a:t>09 – 10 - 2021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2431" y="562430"/>
            <a:ext cx="6858002" cy="6295570"/>
          </a:xfrm>
          <a:solidFill>
            <a:srgbClr val="3B3B3B"/>
          </a:solidFill>
        </p:spPr>
        <p:txBody>
          <a:bodyPr vert="horz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5571" y="199573"/>
            <a:ext cx="6096002" cy="6458857"/>
          </a:xfrm>
        </p:spPr>
        <p:txBody>
          <a:bodyPr vert="horz">
            <a:normAutofit lnSpcReduction="10000"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marL="360363" algn="just"/>
            <a:r>
              <a:rPr lang="en-US" sz="2800" dirty="0">
                <a:solidFill>
                  <a:srgbClr val="FF6600"/>
                </a:solidFill>
              </a:rPr>
              <a:t>Executive Summary</a:t>
            </a:r>
          </a:p>
          <a:p>
            <a:pPr marL="360363" algn="just"/>
            <a:endParaRPr lang="en-US" sz="2800" dirty="0">
              <a:solidFill>
                <a:srgbClr val="FF6600"/>
              </a:solidFill>
            </a:endParaRPr>
          </a:p>
          <a:p>
            <a:pPr marL="360363" algn="just"/>
            <a:r>
              <a:rPr lang="en-US" sz="2800" dirty="0">
                <a:solidFill>
                  <a:srgbClr val="FF6600"/>
                </a:solidFill>
              </a:rPr>
              <a:t>Problem Statement</a:t>
            </a:r>
          </a:p>
          <a:p>
            <a:pPr marL="360363" algn="just"/>
            <a:endParaRPr lang="en-US" sz="2800" dirty="0">
              <a:solidFill>
                <a:srgbClr val="FF6600"/>
              </a:solidFill>
            </a:endParaRPr>
          </a:p>
          <a:p>
            <a:pPr marL="360363" algn="just"/>
            <a:r>
              <a:rPr lang="en-US" sz="2800" dirty="0">
                <a:solidFill>
                  <a:srgbClr val="FF6600"/>
                </a:solidFill>
              </a:rPr>
              <a:t>Approach</a:t>
            </a:r>
          </a:p>
          <a:p>
            <a:pPr marL="360363" algn="just"/>
            <a:endParaRPr lang="en-US" sz="2800" dirty="0">
              <a:solidFill>
                <a:srgbClr val="FF6600"/>
              </a:solidFill>
            </a:endParaRPr>
          </a:p>
          <a:p>
            <a:pPr marL="360363" algn="just"/>
            <a:r>
              <a:rPr lang="en-US" sz="2800" dirty="0">
                <a:solidFill>
                  <a:srgbClr val="FF6600"/>
                </a:solidFill>
              </a:rPr>
              <a:t>EDA</a:t>
            </a:r>
          </a:p>
          <a:p>
            <a:pPr marL="360363" algn="just"/>
            <a:endParaRPr lang="en-US" sz="2800" dirty="0">
              <a:solidFill>
                <a:srgbClr val="FF6600"/>
              </a:solidFill>
            </a:endParaRPr>
          </a:p>
          <a:p>
            <a:pPr marL="360363" algn="just"/>
            <a:r>
              <a:rPr lang="en-US" sz="2800" dirty="0">
                <a:solidFill>
                  <a:srgbClr val="FF6600"/>
                </a:solidFill>
              </a:rPr>
              <a:t>EDA Summary</a:t>
            </a:r>
          </a:p>
          <a:p>
            <a:pPr marL="360363" algn="just"/>
            <a:endParaRPr lang="en-US" sz="2800" dirty="0">
              <a:solidFill>
                <a:srgbClr val="FF6600"/>
              </a:solidFill>
            </a:endParaRPr>
          </a:p>
          <a:p>
            <a:pPr marL="360363" algn="just"/>
            <a:r>
              <a:rPr lang="en-US" sz="2800" dirty="0">
                <a:solidFill>
                  <a:srgbClr val="FF6600"/>
                </a:solidFill>
              </a:rPr>
              <a:t>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36" b="32936"/>
          <a:stretch/>
        </p:blipFill>
        <p:spPr>
          <a:xfrm>
            <a:off x="3629" y="5981350"/>
            <a:ext cx="2094320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7</TotalTime>
  <Words>29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   Agenda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Teddy Waweru</dc:creator>
  <cp:lastModifiedBy>Teddy Waweru</cp:lastModifiedBy>
  <cp:revision>1</cp:revision>
  <dcterms:created xsi:type="dcterms:W3CDTF">2021-10-09T04:17:06Z</dcterms:created>
  <dcterms:modified xsi:type="dcterms:W3CDTF">2021-10-09T04:25:03Z</dcterms:modified>
</cp:coreProperties>
</file>