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6" r:id="rId8"/>
    <p:sldId id="267" r:id="rId9"/>
    <p:sldId id="270" r:id="rId10"/>
    <p:sldId id="268" r:id="rId11"/>
    <p:sldId id="269" r:id="rId12"/>
    <p:sldId id="272" r:id="rId13"/>
    <p:sldId id="27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40427" y="696191"/>
            <a:ext cx="404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0" y="50753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601200" y="5537032"/>
            <a:ext cx="2367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B10115011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邱美嘉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B10115023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曾英祖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B10115034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羅世宏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26" y="1711854"/>
            <a:ext cx="5361709" cy="40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98" y="176644"/>
            <a:ext cx="6299266" cy="6421582"/>
          </a:xfrm>
        </p:spPr>
      </p:pic>
    </p:spTree>
    <p:extLst>
      <p:ext uri="{BB962C8B-B14F-4D97-AF65-F5344CB8AC3E}">
        <p14:creationId xmlns:p14="http://schemas.microsoft.com/office/powerpoint/2010/main" val="38008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09" y="187037"/>
            <a:ext cx="7702924" cy="6356783"/>
          </a:xfrm>
        </p:spPr>
      </p:pic>
    </p:spTree>
    <p:extLst>
      <p:ext uri="{BB962C8B-B14F-4D97-AF65-F5344CB8AC3E}">
        <p14:creationId xmlns:p14="http://schemas.microsoft.com/office/powerpoint/2010/main" val="20318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46" y="0"/>
            <a:ext cx="8133907" cy="68580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7886700" y="3215986"/>
            <a:ext cx="1059873" cy="426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46573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22" y="270164"/>
            <a:ext cx="8820484" cy="5920365"/>
          </a:xfrm>
        </p:spPr>
      </p:pic>
    </p:spTree>
    <p:extLst>
      <p:ext uri="{BB962C8B-B14F-4D97-AF65-F5344CB8AC3E}">
        <p14:creationId xmlns:p14="http://schemas.microsoft.com/office/powerpoint/2010/main" val="22686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60172" y="3356264"/>
            <a:ext cx="7013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0401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0425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完成後台管理及架構設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0425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0515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完成網站大致架構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0515 – 0531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完成整體架構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0601 – 0610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修改細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並檢驗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0610 – 0615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完成網頁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2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團隊負責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87737" y="3907211"/>
            <a:ext cx="42386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邱美嘉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後臺運作及管理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曾英祖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整體架構設計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羅世宏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製作整體架構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87737" y="3730566"/>
            <a:ext cx="42086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網名註冊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辦公室費用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8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60172" y="3626427"/>
            <a:ext cx="701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在現代人手一支智慧型手機的社會下，大家越來越依賴手機，也越來越離不開手機，手機對於人們的需求也日漸強大。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60172" y="3626427"/>
            <a:ext cx="701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現代人們對於手機需求越來越大，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想製作一個關於電子錢包的網站，進而做成一個平台來讓大家使用。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4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60172" y="3626427"/>
            <a:ext cx="701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我們想製作的是一個可以讓使用者方便了解整個系統是如何運作，以及讓使用者知道如何更有效去應用在生活中。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2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5" y="365760"/>
            <a:ext cx="8536418" cy="62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平台功能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81" y="5292206"/>
            <a:ext cx="1465831" cy="14490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60172" y="3626427"/>
            <a:ext cx="701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我們利用會員管理制度，來讓使用者更有效地去管理，我們也做出用途資訊的介紹、使用的方式等，讓使用者可以一目了然。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0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4" y="0"/>
            <a:ext cx="4203904" cy="672121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33" y="0"/>
            <a:ext cx="4692316" cy="67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82" y="114300"/>
            <a:ext cx="5372748" cy="6587836"/>
          </a:xfrm>
        </p:spPr>
      </p:pic>
      <p:sp>
        <p:nvSpPr>
          <p:cNvPr id="11" name="向右箭號 10"/>
          <p:cNvSpPr/>
          <p:nvPr/>
        </p:nvSpPr>
        <p:spPr>
          <a:xfrm>
            <a:off x="4218709" y="3262745"/>
            <a:ext cx="1059873" cy="426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43835" y="30910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加入會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</a:t>
            </a:r>
          </a:p>
        </p:txBody>
      </p:sp>
    </p:spTree>
    <p:extLst>
      <p:ext uri="{BB962C8B-B14F-4D97-AF65-F5344CB8AC3E}">
        <p14:creationId xmlns:p14="http://schemas.microsoft.com/office/powerpoint/2010/main" val="2456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09015"/>
            <a:ext cx="5436939" cy="65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38</TotalTime>
  <Words>230</Words>
  <Application>Microsoft Office PowerPoint</Application>
  <PresentationFormat>寬螢幕</PresentationFormat>
  <Paragraphs>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Century Schoolbook</vt:lpstr>
      <vt:lpstr>Wingdings 2</vt:lpstr>
      <vt:lpstr>View</vt:lpstr>
      <vt:lpstr>PowerPoint 簡報</vt:lpstr>
      <vt:lpstr>背景</vt:lpstr>
      <vt:lpstr>動機</vt:lpstr>
      <vt:lpstr>平台介紹</vt:lpstr>
      <vt:lpstr>PowerPoint 簡報</vt:lpstr>
      <vt:lpstr>平台功能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時程規劃</vt:lpstr>
      <vt:lpstr>團隊負責</vt:lpstr>
      <vt:lpstr>預算規劃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★天才小黑★BLACK</dc:creator>
  <cp:lastModifiedBy>★天才小黑★BLACK</cp:lastModifiedBy>
  <cp:revision>5</cp:revision>
  <dcterms:created xsi:type="dcterms:W3CDTF">2015-04-19T15:27:59Z</dcterms:created>
  <dcterms:modified xsi:type="dcterms:W3CDTF">2015-04-19T16:06:07Z</dcterms:modified>
</cp:coreProperties>
</file>