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A9BE-2585-41D5-BCE8-D15EFC58A9D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F620-6AAE-41BD-98FB-761008C2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1" y="309878"/>
            <a:ext cx="2311021" cy="5059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Teddy Zeng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75211" y="562847"/>
            <a:ext cx="749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Human Activity Recognition (HAR)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4" y="1431369"/>
            <a:ext cx="2961315" cy="2905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4" y="4589515"/>
            <a:ext cx="8811855" cy="1981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2981" y="1542197"/>
            <a:ext cx="497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Classes</a:t>
            </a:r>
            <a:r>
              <a:rPr lang="en-US" dirty="0" smtClean="0"/>
              <a:t>: sitting, sitting down, standing, standing up,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62" y="641445"/>
            <a:ext cx="260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1)Logistic Regression with cross validation: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2261" y="2934269"/>
            <a:ext cx="281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2) Support Vector </a:t>
            </a:r>
          </a:p>
          <a:p>
            <a:r>
              <a:rPr lang="en-US" b="1" dirty="0" smtClean="0"/>
              <a:t>    Machine: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2261" y="4950094"/>
            <a:ext cx="2811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) Neural Networks: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03" y="734139"/>
            <a:ext cx="5107467" cy="1742707"/>
          </a:xfrm>
          <a:prstGeom prst="rect">
            <a:avLst/>
          </a:prstGeom>
        </p:spPr>
      </p:pic>
      <p:sp>
        <p:nvSpPr>
          <p:cNvPr id="8" name="AutoShape 2" descr="data:image/png;base64,iVBORw0KGgoAAAANSUhEUgAAAScAAAD8CAYAAAA11GIZAAAABHNCSVQICAgIfAhkiAAAAAlwSFlz%0AAAALEgAACxIB0t1+/AAAEOFJREFUeJzt3X2sHNV9xvHvw8W8FSgiphW1TY0iSoWiAo1johIpDRHF%0AQBIUtVIhhbaIyEKCikhRE/JPq6r/NIoU0aok1hWxaBQUFCUodZFTlzRQGvFmQ4jBdqAuJHAJkmte%0AyksVzL336R+7VhfXe3cWz+ycvfN8pBG7d8dnfzbw+MyZM+fINhERpTmq7QIiIg4n4RQRRUo4RUSR%0AEk4RUaSEU0QUKeEUEUVKOEVEkRJOEVGkhFNEFOnoJhpdeeqM165Z0UTTtXt65wltlxAxtl/wJgf8%0Alo6kjUs+8kt+6eWFSuc+uvOtbbY3HMn3jauRcFq7ZgWPbFvTRNO1u+TXzmu7hIixPex/PeI2Xnp5%0AgUe2nVHp3JnT/2PlEX/hmBoJp4gon4FFFtsuY6iEU0RHGfO2q13WtSHhFNFh6TlFRHGMWSh4yaSE%0AU0SHLZJwiojCGFhIOEVEidJziojiGHg7Y04RURrjXNZFRIEMC+VmU8Ipoqt6M8TLlXCK6CyxwBE9%0AO9yohFNER/UGxBNOEVGY3jynhFNEFGgxPaeIKE3pPadKy/RK2iDpKUl7Jd3cdFER0TwjFjiq0tGG%0AkT0nSTPArcDFwBywXdIW27ubLi4imjXtl3Xrgb22nwGQdCdwBZBwiphiRhzwTNtlDFUlnFYBzw+8%0AnwMuaKaciJiU3iTMcjdgqm1AXNJGYCPAGasyzh4xDaZ9QPwFYHArldX9n72D7Vnb62yvO+095XYV%0AI6LHFgs+qtLRhirfuh04S9KZko4BrgS2NFtWREzCIqp0tGHk9ZfteUk3AtuAGWCz7V2NVxYRjeoN%0AiJc7BFOpMttbga0N1xIRE9SZAfGImD4LUz7PKSKWoYMzxEuVcIrosMWW7sRVkXCK6Kjeg78Jp4go%0AjBFvT/njKxGxDNm0NsGyioRTRGe1N8GyioRTREeZ9JwiolAZEI+I4hhN/WJzEbEM9baGKjcCyq0s%0AIhqWTTUjokCm7Bni5VYWEY1b6PeeRh2jjNqhSdIvS/onST+WtEvStaPaTM8poqNs1dJzqrhD0w3A%0Abtsfl3Qa8JSkO2wfGNZuwimio3oD4rU8vlJlhyYDJ0kScCLwMjC/VKMJp4jOUl2TMKvs0PT39Jb3%0A/jlwEvCHtheXarSRcHr6iRPYcMa6Jpqu3WkPnNh2CWPZ9+dr2y5hLEfv/lnbJVS2+PrrbZdQ3ZJ9%0Ajmp6A+KV79atlLRj4P2s7dkxvu4S4HHgIuC9wD2S/t32a8N+QXpOER02xgzx/baH9Tiq7NB0LfA3%0Atg3slfQs8JvAI8O+MHfrIjrq4AzxKscIVXZoeg74KICkXwXOBp5ZqtH0nCI6rI4NDobt0CTp+v7n%0Am4C/Bm6X9AQg4PO29y/VbsIpoqNseHuxnounw+3Q1A+lg69/DvzeOG0mnCI6qndZV+7ITsIposPy%0AbF1EFGfMqQQTl3CK6Kxc1kVEobKGeEQUp3e3LltDRURhskxvRBQrl3URUZzcrYuIYuVuXUQUxxbz%0ACaeIKFEu6yKiOKWPOY3s00naLGmfpCcnUVBETE5N6zk1osoF5+3AhobriIgJq3GxuUaMvKyzfb+k%0Atc2XEhGTlnlOEVEcG+ZrWmyuCbWFk6SNwEaA4zihrmYjokElD4jXFk79bWJmAU4+6lTX1W5ENCPP%0A1kVEsVxwOFWZSvBN4EHgbElzkq5rvqyImIRFVOloQ5W7dVdNopCImCy7I2NOETFtxEIX7tZFxPQp%0Aecwp4RTRUaU/W5dwiugq98adSpVwiuiwPL4SEcVxBsQjolS5rIuIIuVuXUQUx044RUShMpUgIoqU%0AMaeIKI4Ri7lbFxElKrjjVGmDg4hYjvoD4lWOUSRtkPSUpL2Sbh5yzu9KelzSLkn/NqrN9JwiuqyG%0ArpOkGeBW4GJgDtguaYvt3QPnnAJ8Bdhg+zlJvzKq3fScIjqspp7TemCv7WdsHwDuBK445JxPAXfZ%0Afq73vd43qtFmek4Gz8830nTd/ut3Xm27hLF8d2627RLG8snV69suoTId3a0LCQOLi5WnEqyUtGPg%0A/Wx/3wCAVcDzA5/NARcc8ut/A1gh6T7gJOBvbX99qS/s1r+NiPg/BqrPc9pve90RfNvRwPuBjwLH%0AAw9Kesj200v9gojoqJrmOb0ArBl4v7r/s0FzwEu23wTelHQ/cC4wNJwy5hTRZa54LG07cJakMyUd%0AA1wJbDnknH8EPiTpaEkn0Lvs27NUo+k5RXRWtWkCo9iel3QjsA2YATbb3iXp+v7nm2zvkfTPwE5g%0AEbjN9pNLtZtwiuiymmZh2t4KbD3kZ5sOef8l4EtV20w4RXSVwdXv1k1cwimi0xJOEVGigh+uSzhF%0AdFnCKSKKM94kzIlLOEV0WBabi4gy5W5dRJRI6TlFRHGqPZrSmoRTRGcpA+IRUaj0nCKiSIttFzDc%0AyCVTJK2RdK+k3f2FyW+aRGER0bCD85yqHC2o0nOaBz5r+zFJJwGPSrpncPHyiJhOJd+tG9lzsv2i%0A7cf6r1+nt0DUqqYLi4gJqGexuUaMtRKmpLXA+cDDTRQTEXFQ5QFxSScC3wE+Y/u1w3y+EdgIcBwn%0A1FZgRDSn5Mu6SuEkaQW9YLrD9l2HO6e/TcwswMk6teDfckQA/b2hpniekyQBXwP22P5y8yVFxMQU%0A3I2oMuZ0IXANcFF/n/PHJV3WcF0RMQFytaMNI3tOtn9IyWt5RsS7V3DPKTPEI7os4RQRpWnzkq2K%0AhFNEl03z3bqIWL7Sc4qIMiWcIqI4GXOKiGIlnCKiRJrmxeYiItqQnlNEl+WyLiKKkwHxiChWwiki%0AilRwOGVAPKKjRO9uXZVjZFvSBklPSdor6eYlzvuApHlJfzCqzYRTRFdVXMtp1LiUpBngVuBS4Bzg%0AKknnDDnvi8C/VCkv4RTRZfXsvrIe2Gv7GdsHgDuBKw5z3p/RW+57X5XSEk4RXVZPOK0Cnh94P8ch%0A28dJWgV8Evhq1dKaGxA/aqaxpus0c+opbZcwlt+//E/aLmEs793+bNslVPbsh6fn72ot1FPrGFMJ%0AVkraMfB+tr+pSVW3AJ+3vdjblmC03K2L6LLq4bTf9rohn70ArBl4v7r/s0HrgDv7wbQSuEzSvO3v%0ADvvChFNEV7m2Z+u2A2dJOpNeKF0JfOodX2WfefC1pNuBu5cKJkg4RXRbDfOcbM9LuhHYBswAm23v%0AknR9//NN76bdhFNEh9X1+IrtrcDWQ3522FCy/adV2kw4RXRZwTPEE04RXVVtmkBrEk4RHSWyKkFE%0AFCrhFBFlSjhFRJESThFRnKyEGRHFSjhFRIlK3hoq4RTRYbmsi4jyZBJmRBQr4RQRpZn6GeKSjgPu%0AB47tn/9t23/ZdGER0TwtlptOVXpObwEX2X5D0grgh5K+Z/uhhmuLiCZN+5iTbQNv9N+u6B8F/5Yi%0AoqqSL+sqrZIuaUbS4/S2dLnH9sPNlhURE1HP7iuNqBROthdsn0dv4fL1kt536DmSNkraIWnH27xV%0Ad50R0YA6NtVsylj7y9h+FbgX2HCYz2Ztr7O9bgXH1lVfRDRpmntOkk6TdEr/9fHAxcBPmi4sIhrW%0A332lytGGKnfrTgf+ob/P+VHAt2zf3WxZEdG0qZ/nZHsncP4EaomISXO56ZQZ4hEdNtU9p4hYpqZ9%0AEmZELF9ZzykiipRwiojymAyIR0SZMiAeEWVKOEVEaaZ+EmZELFP21C82FxHLVbnZlHCK6LJc1kVE%0AeQzksi4iilRuNo232FxELC91rYQpaYOkpyTtlXTzYT7/I0k7JT0h6QFJ545qMz2niA6r425df623%0AW+ktRDkHbJe0xfbugdOeBT5s+xVJlwKzwAVLtZueU0RXVV2id3R+rQf22n7G9gHgTuCKd3yV/YDt%0AV/pvH6K3H8GSmus5LS401nSdFva/1HYJYzn62Olan/0/P/CLtkuo7IvPTs+mQld//LUjbqM3CbNy%0Az2mlpB0D72dtz/ZfrwKeH/hsjqV7RdcB3xv1hbmsi+iy6qsS7Le97ki/TtJH6IXTh0adm3CK6LAx%0Aek5LeQFYM/B+df9n7/wu6beA24BLbY+8ZMmYU0RX1TfmtB04S9KZko4BrgS2DJ4g6QzgLuAa209X%0AKS89p4jOqufZOtvzkm4EtgEzwGbbuyRd3/98E/AXwHuAr0gCmB91mZhwiuiymhabs70V2HrIzzYN%0AvP408Olx2kw4RXSVs0xvRJQqy/RGRJHKzaaEU0SXabHc67qEU0RXmXEmYU5cwimio4TrmoTZiIRT%0ARJclnCKiSAmniChOxpwiolS5WxcRBXIu6yKiQKbocKq8ZIqkGUk/knR3kwVFxAQtVjxaME7P6SZg%0AD3ByQ7VExISVPM+pUs9J0mrgcnqr2EXEcmFXO1pQted0C/A54KQGa4mISbJhody7dSN7TpI+Buyz%0A/eiI8zZK2iFpx9u8VVuBEdGggntOVS7rLgQ+Iemn9PajukjSNw49yfas7XW2161gurYviuisaQ4n%0A21+wvdr2WnoLl//A9tWNVxYRzTKw6GpHCzLPKaKzDC53zGmscLJ9H3BfI5VExGSZogfE03OK6LKC%0A5zklnCK6LOEUEeXJg78RUSIDWTIlIoqUnlNElKfsx1cSThFdZfBymecUEctMS7O/q0g4RXRZxpwi%0Aojh27tZFRKHSc4qI8hgvLLRdxFAJp4iuOrhkSqEq774SEcuQF6sdI0jaIOkpSXsl3XyYzyXp7/qf%0A75T026PaTM8poqMMuIaek6QZ4FbgYmAO2C5pi+3dA6ddCpzVPy4Avtr/51DpOUV0lV1Xz2k9sNf2%0AM7YP0FvO+4pDzrkC+Lp7HgJOkXT6Uo2m5xTRYTUNiK8Cnh94P8f/7xUd7pxVwIvDGm0knF7nlf3f%0A97d/VnOzK4H9NbfZpGbqnau9RcifLQDvX1t3i0Bzf7a/fqQNvM4r277vb6+sePpxknYMvJ+1PXuk%0ANSylkXCyfVrdbUraYXtd3e02ZZrqnaZaYbrqLblW2xtqauoFYM3A+9X9n417zjtkzCkijtR24CxJ%0AZ0o6ht4uTVsOOWcL8Mf9u3YfBP7b9tBLOsiYU0QcIdvzkm4EtgEzwGbbuyRd3/98E7AVuAzYC/wP%0AcO2odqcpnBq9vm3ANNU7TbXCdNU7TbW+a7a30gugwZ9tGnht4IZx2pQLfrYmIrorY04RUaSpCKdR%0AU+NLImmzpH2Snmy7llEkrZF0r6TdknZJuqntmoaRdJykRyT9uF/rX7VdUxWSZiT9SNLdbdcybYoP%0Ap4Gp8ZcC5wBXSTqn3aqWdDtQ1y3aps0Dn7V9DvBB4IaC/2zfAi6yfS5wHrChf9endDcBe9ouYhoV%0AH05UmxpfDNv3Ay+3XUcVtl+0/Vj/9ev0/ida1W5Vh9d/7OGN/tsV/aPoAVNJq4HLgdvarmUaTUM4%0ADZv2HjWStBY4H3i43UqG618iPQ7sA+6xXWytfbcAnwPKXW6yYNMQTtEwSScC3wE+Y/u1tusZxvaC%0A7fPozS5eL+l9bdc0jKSPAftsP9p2LdNqGsJp7GnvUZ2kFfSC6Q7bd7VdTxW2XwXupeyxvQuBT0j6%0AKb2hiIskfaPdkqbLNIRTlanx8S5IEvA1YI/tL7ddz1IknSbplP7r4+mtHfSTdqsazvYXbK+2vZbe%0Af7M/sH11y2VNleLDyfY8cHBq/B7gW7Z3tVvVcJK+CTwInC1pTtJ1bde0hAuBa+j9rf54/7is7aKG%0AOB24V9JOen9h3WM7t+eXscwQj4giFd9ziohuSjhFRJESThFRpIRTRBQp4RQRRUo4RUSREk4RUaSE%0AU0QU6X8BKqMRBelEhmU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66" y="160338"/>
            <a:ext cx="3124636" cy="2419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8722" y="734140"/>
            <a:ext cx="56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739" y="3569341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94.77%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8739" y="5427976"/>
            <a:ext cx="188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Accuracy: &gt; 98.3%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78" y="3022306"/>
            <a:ext cx="5111490" cy="16059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90451" y="3064036"/>
            <a:ext cx="56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2506" y="539508"/>
            <a:ext cx="5869837" cy="193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89" y="2675452"/>
            <a:ext cx="3053189" cy="25264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02505" y="2877671"/>
            <a:ext cx="5869837" cy="193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5" y="5125762"/>
            <a:ext cx="823074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</dc:creator>
  <cp:lastModifiedBy>Teddy</cp:lastModifiedBy>
  <cp:revision>5</cp:revision>
  <dcterms:created xsi:type="dcterms:W3CDTF">2017-12-19T05:10:37Z</dcterms:created>
  <dcterms:modified xsi:type="dcterms:W3CDTF">2017-12-19T05:57:16Z</dcterms:modified>
</cp:coreProperties>
</file>