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8" d="100"/>
          <a:sy n="88" d="100"/>
        </p:scale>
        <p:origin x="130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0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57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7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211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70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2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5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7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9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0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0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¡Bienvenidos a la Amazonía!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Hoy conoceremos un lugar mágico de nuestro país...</a:t>
            </a:r>
          </a:p>
          <a:p>
            <a:r>
              <a:t>¡La Amazonía Ecuatoriana! 🌿🐒🌸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Flora y Fauna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🌳 Árboles gigantes como la ceiba</a:t>
            </a:r>
          </a:p>
          <a:p>
            <a:r>
              <a:t>🌸 Flores hermosas como la orquídea</a:t>
            </a:r>
          </a:p>
          <a:p>
            <a:r>
              <a:t>🐆 Animales como el jaguar, la guacamaya y el mono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Traje Típico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🎨 Las personas usan collares de semillas, plumas de colores y pinturas naturales</a:t>
            </a:r>
          </a:p>
          <a:p>
            <a:r>
              <a:t>🧍‍♀️ Los pueblos Shuar, Achuar y Kichwas viven en la selva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Plato Típico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🍽️ Vamos a probar un alimento delicioso:</a:t>
            </a:r>
          </a:p>
          <a:p>
            <a:r>
              <a:t>¡La yuca! 🌱</a:t>
            </a:r>
          </a:p>
          <a:p>
            <a:r>
              <a:t>Se la puede cocinar, tostar o hacer chicha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¿Dónde está la Amazonía?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🧭 Está en el oriente del Ecuador</a:t>
            </a:r>
          </a:p>
          <a:p>
            <a:r>
              <a:t>📍 Provincias: Napo, Orellana, Pastaza, Sucumbíos, Morona Santiago y Zamora Chinchipe</a:t>
            </a:r>
          </a:p>
          <a:p>
            <a:r>
              <a:t>☀️ Hace calor y llueve mucho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¡Gracias por aprender con nosotros!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 Amazonía es un tesoro lleno de vida</a:t>
            </a:r>
          </a:p>
          <a:p>
            <a:r>
              <a:t>🌿 ¡Cuidémosla y respetémosla siempre! 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157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¡Bienvenidos a la Amazonía!</vt:lpstr>
      <vt:lpstr>Flora y Fauna</vt:lpstr>
      <vt:lpstr>Traje Típico</vt:lpstr>
      <vt:lpstr>Plato Típico</vt:lpstr>
      <vt:lpstr>¿Dónde está la Amazonía?</vt:lpstr>
      <vt:lpstr>¡Gracias por aprender con nosotros!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abigail salas</dc:creator>
  <cp:keywords/>
  <dc:description>generated using python-pptx</dc:description>
  <cp:lastModifiedBy>abigail salas</cp:lastModifiedBy>
  <cp:revision>2</cp:revision>
  <dcterms:created xsi:type="dcterms:W3CDTF">2013-01-27T09:14:16Z</dcterms:created>
  <dcterms:modified xsi:type="dcterms:W3CDTF">2025-04-01T23:25:19Z</dcterms:modified>
  <cp:category/>
</cp:coreProperties>
</file>